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4"/>
  </p:sldMasterIdLst>
  <p:notesMasterIdLst>
    <p:notesMasterId r:id="rId21"/>
  </p:notesMasterIdLst>
  <p:sldIdLst>
    <p:sldId id="351" r:id="rId5"/>
    <p:sldId id="395" r:id="rId6"/>
    <p:sldId id="394" r:id="rId7"/>
    <p:sldId id="396" r:id="rId8"/>
    <p:sldId id="410" r:id="rId9"/>
    <p:sldId id="409" r:id="rId10"/>
    <p:sldId id="402" r:id="rId11"/>
    <p:sldId id="408" r:id="rId12"/>
    <p:sldId id="407" r:id="rId13"/>
    <p:sldId id="406" r:id="rId14"/>
    <p:sldId id="404" r:id="rId15"/>
    <p:sldId id="403" r:id="rId16"/>
    <p:sldId id="405" r:id="rId17"/>
    <p:sldId id="401" r:id="rId18"/>
    <p:sldId id="397" r:id="rId19"/>
    <p:sldId id="389" r:id="rId20"/>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FF"/>
    <a:srgbClr val="F89838"/>
    <a:srgbClr val="3B5997"/>
    <a:srgbClr val="7D4F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48" autoAdjust="0"/>
    <p:restoredTop sz="94660"/>
  </p:normalViewPr>
  <p:slideViewPr>
    <p:cSldViewPr snapToGrid="0">
      <p:cViewPr varScale="1">
        <p:scale>
          <a:sx n="111" d="100"/>
          <a:sy n="111" d="100"/>
        </p:scale>
        <p:origin x="13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C42EB5-B712-4A99-ABA5-2CC95B139B11}"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356D85AE-DF0F-472C-BDB2-8BFDD32AF853}">
      <dgm:prSet phldrT="[Text]"/>
      <dgm:spPr/>
      <dgm:t>
        <a:bodyPr/>
        <a:lstStyle/>
        <a:p>
          <a:r>
            <a:rPr lang="en-US" dirty="0" smtClean="0"/>
            <a:t>Provide toolset for customers and partners to improve deployment success</a:t>
          </a:r>
          <a:endParaRPr lang="en-US" dirty="0"/>
        </a:p>
      </dgm:t>
    </dgm:pt>
    <dgm:pt modelId="{7511111E-B553-40B6-9B8B-CD0B1CAE9529}" type="parTrans" cxnId="{2D17E4B4-7DB0-453C-BCFC-AB8A1B945469}">
      <dgm:prSet/>
      <dgm:spPr/>
      <dgm:t>
        <a:bodyPr/>
        <a:lstStyle/>
        <a:p>
          <a:endParaRPr lang="en-US"/>
        </a:p>
      </dgm:t>
    </dgm:pt>
    <dgm:pt modelId="{5E6A671C-A94F-4065-A151-69F5A1564673}" type="sibTrans" cxnId="{2D17E4B4-7DB0-453C-BCFC-AB8A1B945469}">
      <dgm:prSet/>
      <dgm:spPr/>
      <dgm:t>
        <a:bodyPr/>
        <a:lstStyle/>
        <a:p>
          <a:endParaRPr lang="en-US"/>
        </a:p>
      </dgm:t>
    </dgm:pt>
    <dgm:pt modelId="{420FC5B9-93F8-4F8F-954B-7FDCE28B336E}">
      <dgm:prSet phldrT="[Text]"/>
      <dgm:spPr/>
      <dgm:t>
        <a:bodyPr/>
        <a:lstStyle/>
        <a:p>
          <a:r>
            <a:rPr lang="en-US" dirty="0" smtClean="0"/>
            <a:t>Utilize the cloud as a platform for these tools</a:t>
          </a:r>
          <a:endParaRPr lang="en-US" dirty="0"/>
        </a:p>
      </dgm:t>
    </dgm:pt>
    <dgm:pt modelId="{8DC4785B-A63D-4A38-AF28-BB64E280F880}" type="parTrans" cxnId="{36674CEE-DBB6-4E11-AA1D-B581B01F94C0}">
      <dgm:prSet/>
      <dgm:spPr/>
      <dgm:t>
        <a:bodyPr/>
        <a:lstStyle/>
        <a:p>
          <a:endParaRPr lang="en-US"/>
        </a:p>
      </dgm:t>
    </dgm:pt>
    <dgm:pt modelId="{8A705BF6-A352-44D9-93CA-E4F3E00532AC}" type="sibTrans" cxnId="{36674CEE-DBB6-4E11-AA1D-B581B01F94C0}">
      <dgm:prSet/>
      <dgm:spPr/>
      <dgm:t>
        <a:bodyPr/>
        <a:lstStyle/>
        <a:p>
          <a:endParaRPr lang="en-US"/>
        </a:p>
      </dgm:t>
    </dgm:pt>
    <dgm:pt modelId="{7D46534A-274E-4921-8D9B-3D15CD466DB6}">
      <dgm:prSet phldrT="[Text]"/>
      <dgm:spPr/>
      <dgm:t>
        <a:bodyPr/>
        <a:lstStyle/>
        <a:p>
          <a:r>
            <a:rPr lang="en-US" dirty="0" smtClean="0"/>
            <a:t>Assist partners and customers in the sales cycle </a:t>
          </a:r>
          <a:endParaRPr lang="en-US" dirty="0"/>
        </a:p>
      </dgm:t>
    </dgm:pt>
    <dgm:pt modelId="{6A632C0C-5B04-41E8-9864-A8A86C730E44}" type="parTrans" cxnId="{94BD91D0-E592-41AB-8B14-5170065DA0C5}">
      <dgm:prSet/>
      <dgm:spPr/>
      <dgm:t>
        <a:bodyPr/>
        <a:lstStyle/>
        <a:p>
          <a:endParaRPr lang="en-US"/>
        </a:p>
      </dgm:t>
    </dgm:pt>
    <dgm:pt modelId="{F6688276-822B-48C0-9713-5A2A01EA55C0}" type="sibTrans" cxnId="{94BD91D0-E592-41AB-8B14-5170065DA0C5}">
      <dgm:prSet/>
      <dgm:spPr/>
      <dgm:t>
        <a:bodyPr/>
        <a:lstStyle/>
        <a:p>
          <a:endParaRPr lang="en-US"/>
        </a:p>
      </dgm:t>
    </dgm:pt>
    <dgm:pt modelId="{B40B878B-7D85-49D7-A166-DF50701C4FC0}" type="pres">
      <dgm:prSet presAssocID="{0FC42EB5-B712-4A99-ABA5-2CC95B139B11}" presName="diagram" presStyleCnt="0">
        <dgm:presLayoutVars>
          <dgm:dir/>
          <dgm:resizeHandles val="exact"/>
        </dgm:presLayoutVars>
      </dgm:prSet>
      <dgm:spPr/>
      <dgm:t>
        <a:bodyPr/>
        <a:lstStyle/>
        <a:p>
          <a:endParaRPr lang="en-US"/>
        </a:p>
      </dgm:t>
    </dgm:pt>
    <dgm:pt modelId="{34000303-960A-4CB6-B846-4DB579EFB425}" type="pres">
      <dgm:prSet presAssocID="{356D85AE-DF0F-472C-BDB2-8BFDD32AF853}" presName="node" presStyleLbl="node1" presStyleIdx="0" presStyleCnt="3">
        <dgm:presLayoutVars>
          <dgm:bulletEnabled val="1"/>
        </dgm:presLayoutVars>
      </dgm:prSet>
      <dgm:spPr/>
      <dgm:t>
        <a:bodyPr/>
        <a:lstStyle/>
        <a:p>
          <a:endParaRPr lang="en-US"/>
        </a:p>
      </dgm:t>
    </dgm:pt>
    <dgm:pt modelId="{79613C94-528B-4547-8B3E-781A8996EC49}" type="pres">
      <dgm:prSet presAssocID="{5E6A671C-A94F-4065-A151-69F5A1564673}" presName="sibTrans" presStyleCnt="0"/>
      <dgm:spPr/>
    </dgm:pt>
    <dgm:pt modelId="{27BB18E5-C0A3-4CDE-B16A-7BBDC36F8D7D}" type="pres">
      <dgm:prSet presAssocID="{420FC5B9-93F8-4F8F-954B-7FDCE28B336E}" presName="node" presStyleLbl="node1" presStyleIdx="1" presStyleCnt="3">
        <dgm:presLayoutVars>
          <dgm:bulletEnabled val="1"/>
        </dgm:presLayoutVars>
      </dgm:prSet>
      <dgm:spPr/>
      <dgm:t>
        <a:bodyPr/>
        <a:lstStyle/>
        <a:p>
          <a:endParaRPr lang="en-US"/>
        </a:p>
      </dgm:t>
    </dgm:pt>
    <dgm:pt modelId="{DBFDBACF-0624-415F-8698-DEBC7674CDEA}" type="pres">
      <dgm:prSet presAssocID="{8A705BF6-A352-44D9-93CA-E4F3E00532AC}" presName="sibTrans" presStyleCnt="0"/>
      <dgm:spPr/>
    </dgm:pt>
    <dgm:pt modelId="{4E56B51E-9B00-4BD0-99F8-FF4284D944FD}" type="pres">
      <dgm:prSet presAssocID="{7D46534A-274E-4921-8D9B-3D15CD466DB6}" presName="node" presStyleLbl="node1" presStyleIdx="2" presStyleCnt="3">
        <dgm:presLayoutVars>
          <dgm:bulletEnabled val="1"/>
        </dgm:presLayoutVars>
      </dgm:prSet>
      <dgm:spPr/>
      <dgm:t>
        <a:bodyPr/>
        <a:lstStyle/>
        <a:p>
          <a:endParaRPr lang="en-US"/>
        </a:p>
      </dgm:t>
    </dgm:pt>
  </dgm:ptLst>
  <dgm:cxnLst>
    <dgm:cxn modelId="{4B2EA332-8281-48D2-95F6-57569D28B5D7}" type="presOf" srcId="{0FC42EB5-B712-4A99-ABA5-2CC95B139B11}" destId="{B40B878B-7D85-49D7-A166-DF50701C4FC0}" srcOrd="0" destOrd="0" presId="urn:microsoft.com/office/officeart/2005/8/layout/default"/>
    <dgm:cxn modelId="{1105CA17-2E51-43FC-ACCD-853815D5826B}" type="presOf" srcId="{420FC5B9-93F8-4F8F-954B-7FDCE28B336E}" destId="{27BB18E5-C0A3-4CDE-B16A-7BBDC36F8D7D}" srcOrd="0" destOrd="0" presId="urn:microsoft.com/office/officeart/2005/8/layout/default"/>
    <dgm:cxn modelId="{36674CEE-DBB6-4E11-AA1D-B581B01F94C0}" srcId="{0FC42EB5-B712-4A99-ABA5-2CC95B139B11}" destId="{420FC5B9-93F8-4F8F-954B-7FDCE28B336E}" srcOrd="1" destOrd="0" parTransId="{8DC4785B-A63D-4A38-AF28-BB64E280F880}" sibTransId="{8A705BF6-A352-44D9-93CA-E4F3E00532AC}"/>
    <dgm:cxn modelId="{94BD91D0-E592-41AB-8B14-5170065DA0C5}" srcId="{0FC42EB5-B712-4A99-ABA5-2CC95B139B11}" destId="{7D46534A-274E-4921-8D9B-3D15CD466DB6}" srcOrd="2" destOrd="0" parTransId="{6A632C0C-5B04-41E8-9864-A8A86C730E44}" sibTransId="{F6688276-822B-48C0-9713-5A2A01EA55C0}"/>
    <dgm:cxn modelId="{B8F0ECF5-126C-4D48-ADF7-9DC22AD11A50}" type="presOf" srcId="{7D46534A-274E-4921-8D9B-3D15CD466DB6}" destId="{4E56B51E-9B00-4BD0-99F8-FF4284D944FD}" srcOrd="0" destOrd="0" presId="urn:microsoft.com/office/officeart/2005/8/layout/default"/>
    <dgm:cxn modelId="{2D17E4B4-7DB0-453C-BCFC-AB8A1B945469}" srcId="{0FC42EB5-B712-4A99-ABA5-2CC95B139B11}" destId="{356D85AE-DF0F-472C-BDB2-8BFDD32AF853}" srcOrd="0" destOrd="0" parTransId="{7511111E-B553-40B6-9B8B-CD0B1CAE9529}" sibTransId="{5E6A671C-A94F-4065-A151-69F5A1564673}"/>
    <dgm:cxn modelId="{7BC7F44C-1259-4CAB-9EBB-E3E623918697}" type="presOf" srcId="{356D85AE-DF0F-472C-BDB2-8BFDD32AF853}" destId="{34000303-960A-4CB6-B846-4DB579EFB425}" srcOrd="0" destOrd="0" presId="urn:microsoft.com/office/officeart/2005/8/layout/default"/>
    <dgm:cxn modelId="{48C6802F-329C-47F2-AC00-09E9F711304D}" type="presParOf" srcId="{B40B878B-7D85-49D7-A166-DF50701C4FC0}" destId="{34000303-960A-4CB6-B846-4DB579EFB425}" srcOrd="0" destOrd="0" presId="urn:microsoft.com/office/officeart/2005/8/layout/default"/>
    <dgm:cxn modelId="{FD036604-3349-4A1D-B393-191C5E155441}" type="presParOf" srcId="{B40B878B-7D85-49D7-A166-DF50701C4FC0}" destId="{79613C94-528B-4547-8B3E-781A8996EC49}" srcOrd="1" destOrd="0" presId="urn:microsoft.com/office/officeart/2005/8/layout/default"/>
    <dgm:cxn modelId="{1A90FEB7-7774-4213-93C2-5A5CD6439188}" type="presParOf" srcId="{B40B878B-7D85-49D7-A166-DF50701C4FC0}" destId="{27BB18E5-C0A3-4CDE-B16A-7BBDC36F8D7D}" srcOrd="2" destOrd="0" presId="urn:microsoft.com/office/officeart/2005/8/layout/default"/>
    <dgm:cxn modelId="{7C8ABEF5-564B-4FD5-8094-323DFE9DC6FB}" type="presParOf" srcId="{B40B878B-7D85-49D7-A166-DF50701C4FC0}" destId="{DBFDBACF-0624-415F-8698-DEBC7674CDEA}" srcOrd="3" destOrd="0" presId="urn:microsoft.com/office/officeart/2005/8/layout/default"/>
    <dgm:cxn modelId="{B7E243F4-4537-411B-9763-E5E89004FFF9}" type="presParOf" srcId="{B40B878B-7D85-49D7-A166-DF50701C4FC0}" destId="{4E56B51E-9B00-4BD0-99F8-FF4284D944FD}"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000303-960A-4CB6-B846-4DB579EFB425}">
      <dsp:nvSpPr>
        <dsp:cNvPr id="0" name=""/>
        <dsp:cNvSpPr/>
      </dsp:nvSpPr>
      <dsp:spPr>
        <a:xfrm>
          <a:off x="0" y="1114905"/>
          <a:ext cx="3535879" cy="212152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Provide toolset for customers and partners to improve deployment success</a:t>
          </a:r>
          <a:endParaRPr lang="en-US" sz="3100" kern="1200" dirty="0"/>
        </a:p>
      </dsp:txBody>
      <dsp:txXfrm>
        <a:off x="0" y="1114905"/>
        <a:ext cx="3535879" cy="2121527"/>
      </dsp:txXfrm>
    </dsp:sp>
    <dsp:sp modelId="{27BB18E5-C0A3-4CDE-B16A-7BBDC36F8D7D}">
      <dsp:nvSpPr>
        <dsp:cNvPr id="0" name=""/>
        <dsp:cNvSpPr/>
      </dsp:nvSpPr>
      <dsp:spPr>
        <a:xfrm>
          <a:off x="3889467" y="1114905"/>
          <a:ext cx="3535879" cy="2121527"/>
        </a:xfrm>
        <a:prstGeom prst="rect">
          <a:avLst/>
        </a:prstGeom>
        <a:solidFill>
          <a:schemeClr val="accent5">
            <a:hueOff val="393725"/>
            <a:satOff val="21144"/>
            <a:lumOff val="-7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Utilize the cloud as a platform for these tools</a:t>
          </a:r>
          <a:endParaRPr lang="en-US" sz="3100" kern="1200" dirty="0"/>
        </a:p>
      </dsp:txBody>
      <dsp:txXfrm>
        <a:off x="3889467" y="1114905"/>
        <a:ext cx="3535879" cy="2121527"/>
      </dsp:txXfrm>
    </dsp:sp>
    <dsp:sp modelId="{4E56B51E-9B00-4BD0-99F8-FF4284D944FD}">
      <dsp:nvSpPr>
        <dsp:cNvPr id="0" name=""/>
        <dsp:cNvSpPr/>
      </dsp:nvSpPr>
      <dsp:spPr>
        <a:xfrm>
          <a:off x="7778935" y="1114905"/>
          <a:ext cx="3535879" cy="2121527"/>
        </a:xfrm>
        <a:prstGeom prst="rect">
          <a:avLst/>
        </a:prstGeom>
        <a:solidFill>
          <a:schemeClr val="accent5">
            <a:hueOff val="787450"/>
            <a:satOff val="42288"/>
            <a:lumOff val="-15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Assist partners and customers in the sales cycle </a:t>
          </a:r>
          <a:endParaRPr lang="en-US" sz="3100" kern="1200" dirty="0"/>
        </a:p>
      </dsp:txBody>
      <dsp:txXfrm>
        <a:off x="7778935" y="1114905"/>
        <a:ext cx="3535879" cy="212152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732C10FA-B09F-4510-8315-E97B7E82DF86}" type="datetimeFigureOut">
              <a:rPr lang="en-US" smtClean="0"/>
              <a:t>9/6/2014</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02D2B253-E825-4914-AA62-C08A95BAFCAF}" type="slidenum">
              <a:rPr lang="en-US" smtClean="0"/>
              <a:t>‹#›</a:t>
            </a:fld>
            <a:endParaRPr lang="en-US" dirty="0"/>
          </a:p>
        </p:txBody>
      </p:sp>
    </p:spTree>
    <p:extLst>
      <p:ext uri="{BB962C8B-B14F-4D97-AF65-F5344CB8AC3E}">
        <p14:creationId xmlns:p14="http://schemas.microsoft.com/office/powerpoint/2010/main" val="2891339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829" indent="-342829" defTabSz="932637">
              <a:lnSpc>
                <a:spcPct val="90000"/>
              </a:lnSpc>
              <a:spcAft>
                <a:spcPts val="600"/>
              </a:spcAft>
              <a:buFont typeface="Arial" panose="020B0604020202020204" pitchFamily="34" charset="0"/>
              <a:buChar char="•"/>
            </a:pPr>
            <a:endParaRPr lang="en-US" sz="900" dirty="0" smtClean="0">
              <a:gradFill>
                <a:gsLst>
                  <a:gs pos="2917">
                    <a:srgbClr val="292929"/>
                  </a:gs>
                  <a:gs pos="30000">
                    <a:srgbClr val="292929"/>
                  </a:gs>
                </a:gsLst>
                <a:lin ang="5400000" scaled="0"/>
              </a:gradFill>
            </a:endParaRPr>
          </a:p>
          <a:p>
            <a:pPr defTabSz="932637">
              <a:lnSpc>
                <a:spcPct val="90000"/>
              </a:lnSpc>
              <a:spcAft>
                <a:spcPts val="600"/>
              </a:spcAft>
            </a:pPr>
            <a:r>
              <a:rPr lang="en-US" sz="900" dirty="0" smtClean="0">
                <a:gradFill>
                  <a:gsLst>
                    <a:gs pos="2917">
                      <a:srgbClr val="292929"/>
                    </a:gs>
                    <a:gs pos="30000">
                      <a:srgbClr val="292929"/>
                    </a:gs>
                  </a:gsLst>
                  <a:lin ang="5400000" scaled="0"/>
                </a:gradFill>
              </a:rPr>
              <a:t>Overview:</a:t>
            </a:r>
          </a:p>
          <a:p>
            <a:pPr marL="342829" indent="-342829" defTabSz="932637">
              <a:lnSpc>
                <a:spcPct val="90000"/>
              </a:lnSpc>
              <a:spcAft>
                <a:spcPts val="600"/>
              </a:spcAft>
              <a:buFont typeface="Arial" panose="020B0604020202020204" pitchFamily="34" charset="0"/>
              <a:buChar char="•"/>
            </a:pPr>
            <a:r>
              <a:rPr lang="en-US" sz="900" dirty="0" smtClean="0">
                <a:gradFill>
                  <a:gsLst>
                    <a:gs pos="2917">
                      <a:srgbClr val="292929"/>
                    </a:gs>
                    <a:gs pos="30000">
                      <a:srgbClr val="292929"/>
                    </a:gs>
                  </a:gsLst>
                  <a:lin ang="5400000" scaled="0"/>
                </a:gradFill>
              </a:rPr>
              <a:t>Easy to use method of data entry and collection</a:t>
            </a:r>
          </a:p>
          <a:p>
            <a:pPr marL="342829" indent="-342829" defTabSz="932637">
              <a:lnSpc>
                <a:spcPct val="90000"/>
              </a:lnSpc>
              <a:spcAft>
                <a:spcPts val="600"/>
              </a:spcAft>
              <a:buFont typeface="Arial" panose="020B0604020202020204" pitchFamily="34" charset="0"/>
              <a:buChar char="•"/>
            </a:pPr>
            <a:r>
              <a:rPr lang="en-US" sz="900" dirty="0" smtClean="0">
                <a:gradFill>
                  <a:gsLst>
                    <a:gs pos="2917">
                      <a:srgbClr val="292929"/>
                    </a:gs>
                    <a:gs pos="30000">
                      <a:srgbClr val="292929"/>
                    </a:gs>
                  </a:gsLst>
                  <a:lin ang="5400000" scaled="0"/>
                </a:gradFill>
              </a:rPr>
              <a:t>Peak load profile calculation</a:t>
            </a:r>
          </a:p>
          <a:p>
            <a:endParaRPr lang="en-US" dirty="0"/>
          </a:p>
        </p:txBody>
      </p:sp>
      <p:sp>
        <p:nvSpPr>
          <p:cNvPr id="4" name="Header Placeholder 3"/>
          <p:cNvSpPr>
            <a:spLocks noGrp="1"/>
          </p:cNvSpPr>
          <p:nvPr>
            <p:ph type="hdr" sz="quarter" idx="10"/>
          </p:nvPr>
        </p:nvSpPr>
        <p:spPr/>
        <p:txBody>
          <a:bodyPr/>
          <a:lstStyle/>
          <a:p>
            <a:r>
              <a:rPr lang="en-US" smtClean="0"/>
              <a:t>WPC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9/6/2014 9:48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562640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637">
              <a:lnSpc>
                <a:spcPct val="90000"/>
              </a:lnSpc>
              <a:spcAft>
                <a:spcPts val="600"/>
              </a:spcAft>
            </a:pPr>
            <a:r>
              <a:rPr lang="en-US" sz="900" dirty="0" smtClean="0">
                <a:gradFill>
                  <a:gsLst>
                    <a:gs pos="2917">
                      <a:srgbClr val="000000"/>
                    </a:gs>
                    <a:gs pos="30000">
                      <a:srgbClr val="000000"/>
                    </a:gs>
                  </a:gsLst>
                  <a:lin ang="5400000" scaled="0"/>
                </a:gradFill>
              </a:rPr>
              <a:t>Overview:</a:t>
            </a:r>
          </a:p>
          <a:p>
            <a:pPr marL="342829" indent="-342829" defTabSz="932637">
              <a:lnSpc>
                <a:spcPct val="90000"/>
              </a:lnSpc>
              <a:spcAft>
                <a:spcPts val="600"/>
              </a:spcAft>
              <a:buFont typeface="Arial" panose="020B0604020202020204" pitchFamily="34" charset="0"/>
              <a:buChar char="•"/>
            </a:pPr>
            <a:r>
              <a:rPr lang="en-US" sz="900" dirty="0" smtClean="0">
                <a:gradFill>
                  <a:gsLst>
                    <a:gs pos="2917">
                      <a:srgbClr val="000000"/>
                    </a:gs>
                    <a:gs pos="30000">
                      <a:srgbClr val="000000"/>
                    </a:gs>
                  </a:gsLst>
                  <a:lin ang="5400000" scaled="0"/>
                </a:gradFill>
              </a:rPr>
              <a:t>Analyze usage and customizations of your existing environment </a:t>
            </a:r>
          </a:p>
          <a:p>
            <a:pPr marL="342829" indent="-342829" defTabSz="932637">
              <a:lnSpc>
                <a:spcPct val="90000"/>
              </a:lnSpc>
              <a:spcAft>
                <a:spcPts val="600"/>
              </a:spcAft>
              <a:buFont typeface="Arial" panose="020B0604020202020204" pitchFamily="34" charset="0"/>
              <a:buChar char="•"/>
            </a:pPr>
            <a:r>
              <a:rPr lang="en-US" sz="900" dirty="0" smtClean="0">
                <a:gradFill>
                  <a:gsLst>
                    <a:gs pos="2917">
                      <a:srgbClr val="000000"/>
                    </a:gs>
                    <a:gs pos="30000">
                      <a:srgbClr val="000000"/>
                    </a:gs>
                  </a:gsLst>
                  <a:lin ang="5400000" scaled="0"/>
                </a:gradFill>
              </a:rPr>
              <a:t>Provides a starting point for your upgrade effort estimation</a:t>
            </a:r>
            <a:endParaRPr lang="en-US" dirty="0"/>
          </a:p>
        </p:txBody>
      </p:sp>
      <p:sp>
        <p:nvSpPr>
          <p:cNvPr id="4" name="Header Placeholder 3"/>
          <p:cNvSpPr>
            <a:spLocks noGrp="1"/>
          </p:cNvSpPr>
          <p:nvPr>
            <p:ph type="hdr" sz="quarter" idx="10"/>
          </p:nvPr>
        </p:nvSpPr>
        <p:spPr/>
        <p:txBody>
          <a:bodyPr/>
          <a:lstStyle/>
          <a:p>
            <a:r>
              <a:rPr lang="en-US" smtClean="0"/>
              <a:t>WPC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9/6/2014 9:48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190389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637">
              <a:lnSpc>
                <a:spcPct val="90000"/>
              </a:lnSpc>
              <a:spcAft>
                <a:spcPts val="600"/>
              </a:spcAft>
            </a:pPr>
            <a:r>
              <a:rPr lang="en-US" sz="900" dirty="0" smtClean="0">
                <a:gradFill>
                  <a:gsLst>
                    <a:gs pos="2917">
                      <a:srgbClr val="000000"/>
                    </a:gs>
                    <a:gs pos="30000">
                      <a:srgbClr val="000000"/>
                    </a:gs>
                  </a:gsLst>
                  <a:lin ang="5400000" scaled="0"/>
                </a:gradFill>
              </a:rPr>
              <a:t>Overview:</a:t>
            </a:r>
          </a:p>
          <a:p>
            <a:pPr marL="342829" indent="-342829" defTabSz="932637">
              <a:lnSpc>
                <a:spcPct val="90000"/>
              </a:lnSpc>
              <a:spcAft>
                <a:spcPts val="600"/>
              </a:spcAft>
              <a:buFont typeface="Arial" panose="020B0604020202020204" pitchFamily="34" charset="0"/>
              <a:buChar char="•"/>
            </a:pPr>
            <a:r>
              <a:rPr lang="en-US" sz="900" dirty="0" smtClean="0">
                <a:gradFill>
                  <a:gsLst>
                    <a:gs pos="2917">
                      <a:srgbClr val="000000"/>
                    </a:gs>
                    <a:gs pos="30000">
                      <a:srgbClr val="000000"/>
                    </a:gs>
                  </a:gsLst>
                  <a:lin ang="5400000" scaled="0"/>
                </a:gradFill>
              </a:rPr>
              <a:t>Analyze your customizations with a rule-based engine</a:t>
            </a:r>
          </a:p>
          <a:p>
            <a:pPr marL="342829" indent="-342829" defTabSz="932637">
              <a:lnSpc>
                <a:spcPct val="90000"/>
              </a:lnSpc>
              <a:spcAft>
                <a:spcPts val="600"/>
              </a:spcAft>
              <a:buFont typeface="Arial" panose="020B0604020202020204" pitchFamily="34" charset="0"/>
              <a:buChar char="•"/>
            </a:pPr>
            <a:r>
              <a:rPr lang="en-US" sz="900" dirty="0" smtClean="0">
                <a:gradFill>
                  <a:gsLst>
                    <a:gs pos="2917">
                      <a:srgbClr val="000000"/>
                    </a:gs>
                    <a:gs pos="30000">
                      <a:srgbClr val="000000"/>
                    </a:gs>
                  </a:gsLst>
                  <a:lin ang="5400000" scaled="0"/>
                </a:gradFill>
              </a:rPr>
              <a:t>Provides recommendations to improve customizations</a:t>
            </a:r>
          </a:p>
          <a:p>
            <a:endParaRPr lang="en-US" dirty="0"/>
          </a:p>
        </p:txBody>
      </p:sp>
      <p:sp>
        <p:nvSpPr>
          <p:cNvPr id="4" name="Header Placeholder 3"/>
          <p:cNvSpPr>
            <a:spLocks noGrp="1"/>
          </p:cNvSpPr>
          <p:nvPr>
            <p:ph type="hdr" sz="quarter" idx="10"/>
          </p:nvPr>
        </p:nvSpPr>
        <p:spPr/>
        <p:txBody>
          <a:bodyPr/>
          <a:lstStyle/>
          <a:p>
            <a:r>
              <a:rPr lang="en-US" smtClean="0"/>
              <a:t>WPC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9/6/2014 9:48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2601879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637">
              <a:lnSpc>
                <a:spcPct val="90000"/>
              </a:lnSpc>
              <a:spcAft>
                <a:spcPts val="600"/>
              </a:spcAft>
            </a:pPr>
            <a:r>
              <a:rPr lang="en-US" sz="900" dirty="0" smtClean="0">
                <a:gradFill>
                  <a:gsLst>
                    <a:gs pos="2917">
                      <a:srgbClr val="292929"/>
                    </a:gs>
                    <a:gs pos="30000">
                      <a:srgbClr val="292929"/>
                    </a:gs>
                  </a:gsLst>
                  <a:lin ang="5400000" scaled="0"/>
                </a:gradFill>
              </a:rPr>
              <a:t>Overview:</a:t>
            </a:r>
          </a:p>
          <a:p>
            <a:pPr marL="342829" indent="-342829" defTabSz="932637">
              <a:lnSpc>
                <a:spcPct val="90000"/>
              </a:lnSpc>
              <a:spcAft>
                <a:spcPts val="600"/>
              </a:spcAft>
              <a:buFont typeface="Arial" panose="020B0604020202020204" pitchFamily="34" charset="0"/>
              <a:buChar char="•"/>
            </a:pPr>
            <a:r>
              <a:rPr lang="en-US" sz="900" dirty="0" smtClean="0">
                <a:gradFill>
                  <a:gsLst>
                    <a:gs pos="2917">
                      <a:srgbClr val="292929"/>
                    </a:gs>
                    <a:gs pos="30000">
                      <a:srgbClr val="292929"/>
                    </a:gs>
                  </a:gsLst>
                  <a:lin ang="5400000" scaled="0"/>
                </a:gradFill>
              </a:rPr>
              <a:t>Enables duty-level customization of roles</a:t>
            </a:r>
          </a:p>
          <a:p>
            <a:pPr marL="342829" indent="-342829" defTabSz="932637">
              <a:lnSpc>
                <a:spcPct val="90000"/>
              </a:lnSpc>
              <a:spcAft>
                <a:spcPts val="600"/>
              </a:spcAft>
              <a:buFont typeface="Arial" panose="020B0604020202020204" pitchFamily="34" charset="0"/>
              <a:buChar char="•"/>
            </a:pPr>
            <a:r>
              <a:rPr lang="en-US" sz="900" dirty="0" smtClean="0">
                <a:gradFill>
                  <a:gsLst>
                    <a:gs pos="2917">
                      <a:srgbClr val="292929"/>
                    </a:gs>
                    <a:gs pos="30000">
                      <a:srgbClr val="292929"/>
                    </a:gs>
                  </a:gsLst>
                  <a:lin ang="5400000" scaled="0"/>
                </a:gradFill>
              </a:rPr>
              <a:t>Automates the calculation of CAL types</a:t>
            </a:r>
          </a:p>
          <a:p>
            <a:endParaRPr lang="en-US" dirty="0"/>
          </a:p>
        </p:txBody>
      </p:sp>
      <p:sp>
        <p:nvSpPr>
          <p:cNvPr id="4" name="Header Placeholder 3"/>
          <p:cNvSpPr>
            <a:spLocks noGrp="1"/>
          </p:cNvSpPr>
          <p:nvPr>
            <p:ph type="hdr" sz="quarter" idx="10"/>
          </p:nvPr>
        </p:nvSpPr>
        <p:spPr/>
        <p:txBody>
          <a:bodyPr/>
          <a:lstStyle/>
          <a:p>
            <a:r>
              <a:rPr lang="en-US" smtClean="0"/>
              <a:t>WPC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9/6/2014 9:48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754564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637">
              <a:lnSpc>
                <a:spcPct val="90000"/>
              </a:lnSpc>
              <a:spcAft>
                <a:spcPts val="600"/>
              </a:spcAft>
            </a:pPr>
            <a:r>
              <a:rPr lang="en-US" sz="900" dirty="0" smtClean="0">
                <a:gradFill>
                  <a:gsLst>
                    <a:gs pos="2917">
                      <a:srgbClr val="292929"/>
                    </a:gs>
                    <a:gs pos="30000">
                      <a:srgbClr val="292929"/>
                    </a:gs>
                  </a:gsLst>
                  <a:lin ang="5400000" scaled="0"/>
                </a:gradFill>
              </a:rPr>
              <a:t>Overview:</a:t>
            </a:r>
          </a:p>
          <a:p>
            <a:pPr marL="342829" indent="-342829" defTabSz="932637">
              <a:lnSpc>
                <a:spcPct val="90000"/>
              </a:lnSpc>
              <a:spcAft>
                <a:spcPts val="600"/>
              </a:spcAft>
              <a:buFont typeface="Arial" panose="020B0604020202020204" pitchFamily="34" charset="0"/>
              <a:buChar char="•"/>
            </a:pPr>
            <a:r>
              <a:rPr lang="en-US" sz="900" dirty="0" smtClean="0">
                <a:gradFill>
                  <a:gsLst>
                    <a:gs pos="2917">
                      <a:srgbClr val="292929"/>
                    </a:gs>
                    <a:gs pos="30000">
                      <a:srgbClr val="292929"/>
                    </a:gs>
                  </a:gsLst>
                  <a:lin ang="5400000" scaled="0"/>
                </a:gradFill>
              </a:rPr>
              <a:t>Analyze data collected from the system and check against set of rules</a:t>
            </a:r>
          </a:p>
          <a:p>
            <a:pPr marL="342829" indent="-342829" defTabSz="932637">
              <a:lnSpc>
                <a:spcPct val="90000"/>
              </a:lnSpc>
              <a:spcAft>
                <a:spcPts val="600"/>
              </a:spcAft>
              <a:buFont typeface="Arial" panose="020B0604020202020204" pitchFamily="34" charset="0"/>
              <a:buChar char="•"/>
            </a:pPr>
            <a:r>
              <a:rPr lang="en-US" sz="900" dirty="0" smtClean="0">
                <a:gradFill>
                  <a:gsLst>
                    <a:gs pos="2917">
                      <a:srgbClr val="292929"/>
                    </a:gs>
                    <a:gs pos="30000">
                      <a:srgbClr val="292929"/>
                    </a:gs>
                  </a:gsLst>
                  <a:lin ang="5400000" scaled="0"/>
                </a:gradFill>
              </a:rPr>
              <a:t>Provides a dashboard with violations</a:t>
            </a:r>
          </a:p>
          <a:p>
            <a:endParaRPr lang="en-US" dirty="0"/>
          </a:p>
        </p:txBody>
      </p:sp>
      <p:sp>
        <p:nvSpPr>
          <p:cNvPr id="4" name="Header Placeholder 3"/>
          <p:cNvSpPr>
            <a:spLocks noGrp="1"/>
          </p:cNvSpPr>
          <p:nvPr>
            <p:ph type="hdr" sz="quarter" idx="10"/>
          </p:nvPr>
        </p:nvSpPr>
        <p:spPr/>
        <p:txBody>
          <a:bodyPr/>
          <a:lstStyle/>
          <a:p>
            <a:r>
              <a:rPr lang="en-US" smtClean="0"/>
              <a:t>WPC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9/6/2014 9:48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421195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637">
              <a:lnSpc>
                <a:spcPct val="90000"/>
              </a:lnSpc>
              <a:spcAft>
                <a:spcPts val="600"/>
              </a:spcAft>
            </a:pPr>
            <a:r>
              <a:rPr lang="en-US" sz="900" dirty="0" smtClean="0">
                <a:gradFill>
                  <a:gsLst>
                    <a:gs pos="2917">
                      <a:srgbClr val="000000"/>
                    </a:gs>
                    <a:gs pos="30000">
                      <a:srgbClr val="000000"/>
                    </a:gs>
                  </a:gsLst>
                  <a:lin ang="5400000" scaled="0"/>
                </a:gradFill>
              </a:rPr>
              <a:t>Overview:</a:t>
            </a:r>
          </a:p>
          <a:p>
            <a:pPr marL="342829" indent="-342829" defTabSz="932637">
              <a:buFont typeface="Arial" panose="020B0604020202020204" pitchFamily="34" charset="0"/>
              <a:buChar char="•"/>
            </a:pPr>
            <a:r>
              <a:rPr lang="en-US" sz="900" dirty="0" smtClean="0">
                <a:solidFill>
                  <a:srgbClr val="000000"/>
                </a:solidFill>
              </a:rPr>
              <a:t>Search a database of hotfixes, and reported/in-progress issues</a:t>
            </a:r>
          </a:p>
          <a:p>
            <a:pPr marL="342829" indent="-342829" defTabSz="932637">
              <a:buFont typeface="Arial" panose="020B0604020202020204" pitchFamily="34" charset="0"/>
              <a:buChar char="•"/>
            </a:pPr>
            <a:r>
              <a:rPr lang="en-US" sz="900" dirty="0" smtClean="0">
                <a:solidFill>
                  <a:srgbClr val="000000"/>
                </a:solidFill>
              </a:rPr>
              <a:t>Identify and compare code objects affected by hotfixes</a:t>
            </a:r>
          </a:p>
          <a:p>
            <a:pPr marL="342829" indent="-342829" defTabSz="932637">
              <a:buFont typeface="Arial" panose="020B0604020202020204" pitchFamily="34" charset="0"/>
              <a:buChar char="•"/>
            </a:pPr>
            <a:r>
              <a:rPr lang="en-US" sz="900" dirty="0" smtClean="0">
                <a:solidFill>
                  <a:srgbClr val="000000"/>
                </a:solidFill>
              </a:rPr>
              <a:t>View workaround solutions</a:t>
            </a:r>
          </a:p>
          <a:p>
            <a:pPr marL="342829" indent="-342829" defTabSz="932637">
              <a:buFont typeface="Arial" panose="020B0604020202020204" pitchFamily="34" charset="0"/>
              <a:buChar char="•"/>
            </a:pPr>
            <a:r>
              <a:rPr lang="en-US" sz="900" dirty="0" smtClean="0">
                <a:solidFill>
                  <a:srgbClr val="000000"/>
                </a:solidFill>
              </a:rPr>
              <a:t>Get notifications of changed state for active issues and for new fixes for functional areas</a:t>
            </a:r>
          </a:p>
          <a:p>
            <a:endParaRPr lang="en-US" dirty="0"/>
          </a:p>
        </p:txBody>
      </p:sp>
      <p:sp>
        <p:nvSpPr>
          <p:cNvPr id="4" name="Header Placeholder 3"/>
          <p:cNvSpPr>
            <a:spLocks noGrp="1"/>
          </p:cNvSpPr>
          <p:nvPr>
            <p:ph type="hdr" sz="quarter" idx="10"/>
          </p:nvPr>
        </p:nvSpPr>
        <p:spPr/>
        <p:txBody>
          <a:bodyPr/>
          <a:lstStyle/>
          <a:p>
            <a:r>
              <a:rPr lang="en-US" smtClean="0"/>
              <a:t>WPC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9/6/2014 9:48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27865951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774195"/>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9144000" y="3774195"/>
            <a:ext cx="3048000" cy="2387600"/>
          </a:xfrm>
        </p:spPr>
        <p:txBody>
          <a:bodyPr anchor="b" anchorCtr="0"/>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9FB3370-BA86-49DA-803F-C5D2202C8E53}" type="datetimeFigureOut">
              <a:rPr lang="en-US" smtClean="0">
                <a:solidFill>
                  <a:prstClr val="black">
                    <a:tint val="75000"/>
                  </a:prstClr>
                </a:solidFill>
              </a:rPr>
              <a:pPr/>
              <a:t>9/6/2014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C85AE6B-799A-422A-9AA3-FB45506C4205}"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8012" y="328586"/>
            <a:ext cx="3530775" cy="1447740"/>
          </a:xfrm>
          <a:prstGeom prst="rect">
            <a:avLst/>
          </a:prstGeom>
        </p:spPr>
      </p:pic>
    </p:spTree>
    <p:extLst>
      <p:ext uri="{BB962C8B-B14F-4D97-AF65-F5344CB8AC3E}">
        <p14:creationId xmlns:p14="http://schemas.microsoft.com/office/powerpoint/2010/main" val="41507729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FB3370-BA86-49DA-803F-C5D2202C8E53}" type="datetimeFigureOut">
              <a:rPr lang="en-US" smtClean="0">
                <a:solidFill>
                  <a:prstClr val="black">
                    <a:tint val="75000"/>
                  </a:prstClr>
                </a:solidFill>
              </a:rPr>
              <a:pPr/>
              <a:t>9/6/2014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C85AE6B-799A-422A-9AA3-FB45506C4205}"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225019"/>
            <a:ext cx="673100" cy="632981"/>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74655" y="6309753"/>
            <a:ext cx="1558290" cy="458321"/>
          </a:xfrm>
          <a:prstGeom prst="rect">
            <a:avLst/>
          </a:prstGeom>
        </p:spPr>
      </p:pic>
    </p:spTree>
    <p:extLst>
      <p:ext uri="{BB962C8B-B14F-4D97-AF65-F5344CB8AC3E}">
        <p14:creationId xmlns:p14="http://schemas.microsoft.com/office/powerpoint/2010/main" val="3646269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FB3370-BA86-49DA-803F-C5D2202C8E53}" type="datetimeFigureOut">
              <a:rPr lang="en-US" smtClean="0">
                <a:solidFill>
                  <a:prstClr val="black">
                    <a:tint val="75000"/>
                  </a:prstClr>
                </a:solidFill>
              </a:rPr>
              <a:pPr/>
              <a:t>9/6/2014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C85AE6B-799A-422A-9AA3-FB45506C4205}" type="slidenum">
              <a:rPr lang="en-US" smtClean="0">
                <a:solidFill>
                  <a:prstClr val="black">
                    <a:tint val="75000"/>
                  </a:prstClr>
                </a:solidFill>
              </a:rPr>
              <a:pPr/>
              <a:t>‹#›</a:t>
            </a:fld>
            <a:endParaRPr lang="en-US" dirty="0">
              <a:solidFill>
                <a:prstClr val="black">
                  <a:tint val="7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225019"/>
            <a:ext cx="673100" cy="632981"/>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74655" y="6309753"/>
            <a:ext cx="1558290" cy="458321"/>
          </a:xfrm>
          <a:prstGeom prst="rect">
            <a:avLst/>
          </a:prstGeom>
        </p:spPr>
      </p:pic>
    </p:spTree>
    <p:extLst>
      <p:ext uri="{BB962C8B-B14F-4D97-AF65-F5344CB8AC3E}">
        <p14:creationId xmlns:p14="http://schemas.microsoft.com/office/powerpoint/2010/main" val="39555686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solidFill>
                  <a:schemeClr val="bg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solidFill>
                  <a:schemeClr val="bg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9FB3370-BA86-49DA-803F-C5D2202C8E53}" type="datetimeFigureOut">
              <a:rPr lang="en-US" smtClean="0">
                <a:solidFill>
                  <a:prstClr val="black">
                    <a:tint val="75000"/>
                  </a:prstClr>
                </a:solidFill>
              </a:rPr>
              <a:pPr/>
              <a:t>9/6/2014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C85AE6B-799A-422A-9AA3-FB45506C4205}" type="slidenum">
              <a:rPr lang="en-US" smtClean="0">
                <a:solidFill>
                  <a:prstClr val="black">
                    <a:tint val="75000"/>
                  </a:prstClr>
                </a:solidFill>
              </a:rPr>
              <a:pPr/>
              <a:t>‹#›</a:t>
            </a:fld>
            <a:endParaRPr lang="en-US" dirty="0">
              <a:solidFill>
                <a:prstClr val="black">
                  <a:tint val="75000"/>
                </a:prstClr>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225019"/>
            <a:ext cx="673100" cy="632981"/>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74655" y="6309753"/>
            <a:ext cx="1558290" cy="458321"/>
          </a:xfrm>
          <a:prstGeom prst="rect">
            <a:avLst/>
          </a:prstGeom>
        </p:spPr>
      </p:pic>
    </p:spTree>
    <p:extLst>
      <p:ext uri="{BB962C8B-B14F-4D97-AF65-F5344CB8AC3E}">
        <p14:creationId xmlns:p14="http://schemas.microsoft.com/office/powerpoint/2010/main" val="20852821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47700" y="2632077"/>
            <a:ext cx="10515600" cy="1325563"/>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FB3370-BA86-49DA-803F-C5D2202C8E53}" type="datetimeFigureOut">
              <a:rPr lang="en-US" smtClean="0">
                <a:solidFill>
                  <a:prstClr val="black">
                    <a:tint val="75000"/>
                  </a:prstClr>
                </a:solidFill>
              </a:rPr>
              <a:pPr/>
              <a:t>9/6/2014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C85AE6B-799A-422A-9AA3-FB45506C4205}"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4655" y="6309753"/>
            <a:ext cx="1558290" cy="458321"/>
          </a:xfrm>
          <a:prstGeom prst="rect">
            <a:avLst/>
          </a:prstGeom>
        </p:spPr>
      </p:pic>
    </p:spTree>
    <p:extLst>
      <p:ext uri="{BB962C8B-B14F-4D97-AF65-F5344CB8AC3E}">
        <p14:creationId xmlns:p14="http://schemas.microsoft.com/office/powerpoint/2010/main" val="15059188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B3370-BA86-49DA-803F-C5D2202C8E53}" type="datetimeFigureOut">
              <a:rPr lang="en-US" smtClean="0">
                <a:solidFill>
                  <a:prstClr val="black">
                    <a:tint val="75000"/>
                  </a:prstClr>
                </a:solidFill>
              </a:rPr>
              <a:pPr/>
              <a:t>9/6/2014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C85AE6B-799A-422A-9AA3-FB45506C4205}"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225019"/>
            <a:ext cx="673100" cy="632981"/>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74655" y="6309753"/>
            <a:ext cx="1558290" cy="458321"/>
          </a:xfrm>
          <a:prstGeom prst="rect">
            <a:avLst/>
          </a:prstGeom>
        </p:spPr>
      </p:pic>
    </p:spTree>
    <p:extLst>
      <p:ext uri="{BB962C8B-B14F-4D97-AF65-F5344CB8AC3E}">
        <p14:creationId xmlns:p14="http://schemas.microsoft.com/office/powerpoint/2010/main" val="10244266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183188" y="987428"/>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600">
                <a:solidFill>
                  <a:schemeClr val="bg1"/>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B3370-BA86-49DA-803F-C5D2202C8E53}" type="datetimeFigureOut">
              <a:rPr lang="en-US" smtClean="0">
                <a:solidFill>
                  <a:prstClr val="black">
                    <a:tint val="75000"/>
                  </a:prstClr>
                </a:solidFill>
              </a:rPr>
              <a:pPr/>
              <a:t>9/6/2014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C85AE6B-799A-422A-9AA3-FB45506C4205}" type="slidenum">
              <a:rPr lang="en-US" smtClean="0">
                <a:solidFill>
                  <a:prstClr val="black">
                    <a:tint val="75000"/>
                  </a:prstClr>
                </a:solidFill>
              </a:rPr>
              <a:pPr/>
              <a:t>‹#›</a:t>
            </a:fld>
            <a:endParaRPr lang="en-US" dirty="0">
              <a:solidFill>
                <a:prstClr val="black">
                  <a:tint val="7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225019"/>
            <a:ext cx="673100" cy="632981"/>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74655" y="6309753"/>
            <a:ext cx="1558290" cy="458321"/>
          </a:xfrm>
          <a:prstGeom prst="rect">
            <a:avLst/>
          </a:prstGeom>
        </p:spPr>
      </p:pic>
    </p:spTree>
    <p:extLst>
      <p:ext uri="{BB962C8B-B14F-4D97-AF65-F5344CB8AC3E}">
        <p14:creationId xmlns:p14="http://schemas.microsoft.com/office/powerpoint/2010/main" val="20878374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183188" y="987428"/>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600">
                <a:solidFill>
                  <a:schemeClr val="bg1"/>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B3370-BA86-49DA-803F-C5D2202C8E53}" type="datetimeFigureOut">
              <a:rPr lang="en-US" smtClean="0">
                <a:solidFill>
                  <a:prstClr val="black">
                    <a:tint val="75000"/>
                  </a:prstClr>
                </a:solidFill>
              </a:rPr>
              <a:pPr/>
              <a:t>9/6/2014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C85AE6B-799A-422A-9AA3-FB45506C4205}" type="slidenum">
              <a:rPr lang="en-US" smtClean="0">
                <a:solidFill>
                  <a:prstClr val="black">
                    <a:tint val="75000"/>
                  </a:prstClr>
                </a:solidFill>
              </a:rPr>
              <a:pPr/>
              <a:t>‹#›</a:t>
            </a:fld>
            <a:endParaRPr lang="en-US" dirty="0">
              <a:solidFill>
                <a:prstClr val="black">
                  <a:tint val="7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225019"/>
            <a:ext cx="673100" cy="632981"/>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74655" y="6309753"/>
            <a:ext cx="1558290" cy="458321"/>
          </a:xfrm>
          <a:prstGeom prst="rect">
            <a:avLst/>
          </a:prstGeom>
        </p:spPr>
      </p:pic>
    </p:spTree>
    <p:extLst>
      <p:ext uri="{BB962C8B-B14F-4D97-AF65-F5344CB8AC3E}">
        <p14:creationId xmlns:p14="http://schemas.microsoft.com/office/powerpoint/2010/main" val="35161429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519252" y="228601"/>
            <a:ext cx="11151917" cy="7386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252" y="1447803"/>
            <a:ext cx="11151917" cy="2103140"/>
          </a:xfrm>
        </p:spPr>
        <p:txBody>
          <a:bodyPr/>
          <a:lstStyle>
            <a:lvl3pPr>
              <a:defRPr sz="2133"/>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99813" y="6081289"/>
            <a:ext cx="2775099" cy="602451"/>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225019"/>
            <a:ext cx="673100" cy="632981"/>
          </a:xfrm>
          <a:prstGeom prst="rect">
            <a:avLst/>
          </a:prstGeom>
        </p:spPr>
      </p:pic>
    </p:spTree>
    <p:extLst>
      <p:ext uri="{BB962C8B-B14F-4D97-AF65-F5344CB8AC3E}">
        <p14:creationId xmlns:p14="http://schemas.microsoft.com/office/powerpoint/2010/main" val="2453597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fld id="{19FB3370-BA86-49DA-803F-C5D2202C8E53}" type="datetimeFigureOut">
              <a:rPr lang="en-US" smtClean="0">
                <a:solidFill>
                  <a:prstClr val="black">
                    <a:tint val="75000"/>
                  </a:prstClr>
                </a:solidFill>
              </a:rPr>
              <a:pPr defTabSz="914377"/>
              <a:t>9/6/2014</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fld id="{0C85AE6B-799A-422A-9AA3-FB45506C4205}" type="slidenum">
              <a:rPr lang="en-US" smtClean="0">
                <a:solidFill>
                  <a:prstClr val="black">
                    <a:tint val="75000"/>
                  </a:prstClr>
                </a:solidFill>
              </a:rPr>
              <a:pPr defTabSz="914377"/>
              <a:t>‹#›</a:t>
            </a:fld>
            <a:endParaRPr lang="en-US" dirty="0">
              <a:solidFill>
                <a:prstClr val="black">
                  <a:tint val="75000"/>
                </a:prstClr>
              </a:solidFill>
            </a:endParaRPr>
          </a:p>
        </p:txBody>
      </p:sp>
    </p:spTree>
    <p:extLst>
      <p:ext uri="{BB962C8B-B14F-4D97-AF65-F5344CB8AC3E}">
        <p14:creationId xmlns:p14="http://schemas.microsoft.com/office/powerpoint/2010/main" val="106857197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7" r:id="rId9"/>
  </p:sldLayoutIdLst>
  <p:timing>
    <p:tnLst>
      <p:par>
        <p:cTn id="1" dur="indefinite" restart="never" nodeType="tmRoot"/>
      </p:par>
    </p:tnLst>
  </p:timing>
  <p:txStyles>
    <p:titleStyle>
      <a:lvl1pPr algn="l" defTabSz="914354"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technet.microsoft.com/en-us/library/dn268616.aspx" TargetMode="External"/><Relationship Id="rId7" Type="http://schemas.openxmlformats.org/officeDocument/2006/relationships/image" Target="../media/image7.PNG"/><Relationship Id="rId2" Type="http://schemas.openxmlformats.org/officeDocument/2006/relationships/hyperlink" Target="https://lcs.dynamics.com/" TargetMode="External"/><Relationship Id="rId1" Type="http://schemas.openxmlformats.org/officeDocument/2006/relationships/slideLayout" Target="../slideLayouts/slideLayout2.xml"/><Relationship Id="rId6" Type="http://schemas.openxmlformats.org/officeDocument/2006/relationships/hyperlink" Target="https://medium.com/@satishthomas/staying-agile-with-dynamics-ax-updates-bca5a469d7b5" TargetMode="External"/><Relationship Id="rId5" Type="http://schemas.openxmlformats.org/officeDocument/2006/relationships/hyperlink" Target="http://www.stoneridgesoftware.com/category/lifecycle-services/" TargetMode="External"/><Relationship Id="rId4" Type="http://schemas.openxmlformats.org/officeDocument/2006/relationships/hyperlink" Target="http://blogs.msdn.com/b/lcs"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hyperlink" Target="https://lcs.dynamics.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205568"/>
            <a:ext cx="12192000" cy="729520"/>
          </a:xfrm>
          <a:solidFill>
            <a:schemeClr val="tx1">
              <a:lumMod val="75000"/>
              <a:lumOff val="25000"/>
            </a:schemeClr>
          </a:solidFill>
        </p:spPr>
        <p:txBody>
          <a:bodyPr anchor="ctr">
            <a:noAutofit/>
          </a:bodyPr>
          <a:lstStyle/>
          <a:p>
            <a:r>
              <a:rPr lang="en-US" sz="4267" cap="small" dirty="0" smtClean="0"/>
              <a:t>Lifecycle Services Overview</a:t>
            </a:r>
            <a:endParaRPr lang="en-US" sz="4267" cap="small" dirty="0"/>
          </a:p>
        </p:txBody>
      </p:sp>
      <p:sp>
        <p:nvSpPr>
          <p:cNvPr id="5" name="Subtitle 4"/>
          <p:cNvSpPr>
            <a:spLocks noGrp="1"/>
          </p:cNvSpPr>
          <p:nvPr>
            <p:ph type="subTitle" idx="1"/>
          </p:nvPr>
        </p:nvSpPr>
        <p:spPr>
          <a:xfrm>
            <a:off x="8843266" y="2817968"/>
            <a:ext cx="3238500" cy="2387600"/>
          </a:xfrm>
        </p:spPr>
        <p:txBody>
          <a:bodyPr/>
          <a:lstStyle/>
          <a:p>
            <a:r>
              <a:rPr lang="en-US" dirty="0" smtClean="0"/>
              <a:t>Presented to:</a:t>
            </a:r>
          </a:p>
          <a:p>
            <a:endParaRPr lang="en-US" dirty="0"/>
          </a:p>
          <a:p>
            <a:endParaRPr lang="en-US" dirty="0" smtClean="0"/>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3266" y="3999798"/>
            <a:ext cx="3238500" cy="952500"/>
          </a:xfrm>
          <a:prstGeom prst="rect">
            <a:avLst/>
          </a:prstGeom>
        </p:spPr>
      </p:pic>
    </p:spTree>
    <p:extLst>
      <p:ext uri="{BB962C8B-B14F-4D97-AF65-F5344CB8AC3E}">
        <p14:creationId xmlns:p14="http://schemas.microsoft.com/office/powerpoint/2010/main" val="3187949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Customization Analysis Service</a:t>
            </a:r>
            <a:endParaRPr lang="en-US" dirty="0"/>
          </a:p>
        </p:txBody>
      </p:sp>
      <p:sp>
        <p:nvSpPr>
          <p:cNvPr id="4" name="TextBox 3"/>
          <p:cNvSpPr txBox="1"/>
          <p:nvPr/>
        </p:nvSpPr>
        <p:spPr>
          <a:xfrm>
            <a:off x="344758" y="2009862"/>
            <a:ext cx="362083" cy="615355"/>
          </a:xfrm>
          <a:prstGeom prst="rect">
            <a:avLst/>
          </a:prstGeom>
          <a:noFill/>
        </p:spPr>
        <p:txBody>
          <a:bodyPr wrap="none" lIns="179259" tIns="143407" rIns="179259" bIns="143407" rtlCol="0">
            <a:spAutoFit/>
          </a:bodyPr>
          <a:lstStyle/>
          <a:p>
            <a:pPr defTabSz="914264">
              <a:lnSpc>
                <a:spcPct val="90000"/>
              </a:lnSpc>
              <a:spcAft>
                <a:spcPts val="588"/>
              </a:spcAft>
            </a:pPr>
            <a:endParaRPr lang="en-US" sz="2352" dirty="0" err="1">
              <a:gradFill>
                <a:gsLst>
                  <a:gs pos="2917">
                    <a:srgbClr val="000000"/>
                  </a:gs>
                  <a:gs pos="30000">
                    <a:srgbClr val="000000"/>
                  </a:gs>
                </a:gsLst>
                <a:lin ang="5400000" scaled="0"/>
              </a:gradFill>
            </a:endParaRPr>
          </a:p>
        </p:txBody>
      </p:sp>
      <p:pic>
        <p:nvPicPr>
          <p:cNvPr id="6" name="Picture 5"/>
          <p:cNvPicPr>
            <a:picLocks noChangeAspect="1"/>
          </p:cNvPicPr>
          <p:nvPr/>
        </p:nvPicPr>
        <p:blipFill>
          <a:blip r:embed="rId3"/>
          <a:stretch>
            <a:fillRect/>
          </a:stretch>
        </p:blipFill>
        <p:spPr>
          <a:xfrm>
            <a:off x="2302458" y="1457212"/>
            <a:ext cx="8684744" cy="4885169"/>
          </a:xfrm>
          <a:prstGeom prst="rect">
            <a:avLst/>
          </a:prstGeom>
        </p:spPr>
      </p:pic>
      <p:sp>
        <p:nvSpPr>
          <p:cNvPr id="7" name="TextBox 6"/>
          <p:cNvSpPr txBox="1"/>
          <p:nvPr/>
        </p:nvSpPr>
        <p:spPr>
          <a:xfrm>
            <a:off x="644219" y="2319442"/>
            <a:ext cx="362083" cy="615355"/>
          </a:xfrm>
          <a:prstGeom prst="rect">
            <a:avLst/>
          </a:prstGeom>
          <a:noFill/>
        </p:spPr>
        <p:txBody>
          <a:bodyPr wrap="none" lIns="179259" tIns="143407" rIns="179259" bIns="143407" rtlCol="0">
            <a:spAutoFit/>
          </a:bodyPr>
          <a:lstStyle/>
          <a:p>
            <a:pPr defTabSz="914264">
              <a:lnSpc>
                <a:spcPct val="90000"/>
              </a:lnSpc>
              <a:spcAft>
                <a:spcPts val="588"/>
              </a:spcAft>
            </a:pPr>
            <a:endParaRPr lang="en-US" sz="2352" dirty="0" err="1">
              <a:gradFill>
                <a:gsLst>
                  <a:gs pos="2917">
                    <a:srgbClr val="292929"/>
                  </a:gs>
                  <a:gs pos="30000">
                    <a:srgbClr val="292929"/>
                  </a:gs>
                </a:gsLst>
                <a:lin ang="5400000" scaled="0"/>
              </a:gradFill>
            </a:endParaRPr>
          </a:p>
        </p:txBody>
      </p:sp>
      <p:cxnSp>
        <p:nvCxnSpPr>
          <p:cNvPr id="8" name="Straight Connector 7"/>
          <p:cNvCxnSpPr/>
          <p:nvPr/>
        </p:nvCxnSpPr>
        <p:spPr>
          <a:xfrm flipV="1">
            <a:off x="1656205" y="2009862"/>
            <a:ext cx="2422839" cy="302257"/>
          </a:xfrm>
          <a:prstGeom prst="line">
            <a:avLst/>
          </a:prstGeom>
          <a:ln w="38100">
            <a:tailEnd type="oval"/>
          </a:ln>
          <a:effectLst>
            <a:glow rad="228600">
              <a:schemeClr val="bg1"/>
            </a:glo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13" idx="3"/>
          </p:cNvCxnSpPr>
          <p:nvPr/>
        </p:nvCxnSpPr>
        <p:spPr>
          <a:xfrm flipV="1">
            <a:off x="2091831" y="3653106"/>
            <a:ext cx="1314895" cy="239580"/>
          </a:xfrm>
          <a:prstGeom prst="line">
            <a:avLst/>
          </a:prstGeom>
          <a:ln w="38100">
            <a:solidFill>
              <a:schemeClr val="accent3"/>
            </a:solidFill>
            <a:tailEnd type="oval"/>
          </a:ln>
          <a:effectLst>
            <a:glow rad="228600">
              <a:schemeClr val="bg1"/>
            </a:glow>
          </a:effectLst>
        </p:spPr>
        <p:style>
          <a:lnRef idx="1">
            <a:schemeClr val="accent1"/>
          </a:lnRef>
          <a:fillRef idx="0">
            <a:schemeClr val="accent1"/>
          </a:fillRef>
          <a:effectRef idx="0">
            <a:schemeClr val="accent1"/>
          </a:effectRef>
          <a:fontRef idx="minor">
            <a:schemeClr val="tx1"/>
          </a:fontRef>
        </p:style>
      </p:cxnSp>
      <p:sp>
        <p:nvSpPr>
          <p:cNvPr id="10" name="Content Placeholder 8"/>
          <p:cNvSpPr txBox="1">
            <a:spLocks/>
          </p:cNvSpPr>
          <p:nvPr/>
        </p:nvSpPr>
        <p:spPr>
          <a:xfrm>
            <a:off x="577726" y="1442323"/>
            <a:ext cx="1523784" cy="1523784"/>
          </a:xfrm>
          <a:prstGeom prst="rect">
            <a:avLst/>
          </a:prstGeom>
          <a:solidFill>
            <a:schemeClr val="accent1"/>
          </a:solidFill>
        </p:spPr>
        <p:txBody>
          <a:bodyPr vert="horz" wrap="square" lIns="60952" tIns="60952" rIns="60952" bIns="60952" rtlCol="0">
            <a:noAutofit/>
          </a:bodyPr>
          <a:lstStyle>
            <a:lvl1pPr marL="519182" indent="-519182" algn="l" defTabSz="1371727" rtl="0" eaLnBrk="1" latinLnBrk="0" hangingPunct="1">
              <a:lnSpc>
                <a:spcPct val="100000"/>
              </a:lnSpc>
              <a:spcBef>
                <a:spcPts val="0"/>
              </a:spcBef>
              <a:spcAft>
                <a:spcPts val="1200"/>
              </a:spcAft>
              <a:buSzPct val="80000"/>
              <a:buFontTx/>
              <a:buBlip>
                <a:blip r:embed="rId4"/>
              </a:buBlip>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1pPr>
            <a:lvl2pPr marL="945483" indent="-426301" algn="l" defTabSz="1371727" rtl="0" eaLnBrk="1" latinLnBrk="0" hangingPunct="1">
              <a:lnSpc>
                <a:spcPct val="100000"/>
              </a:lnSpc>
              <a:spcBef>
                <a:spcPts val="0"/>
              </a:spcBef>
              <a:spcAft>
                <a:spcPts val="1200"/>
              </a:spcAft>
              <a:buSzPct val="80000"/>
              <a:buFontTx/>
              <a:buBlip>
                <a:blip r:embed="rId4"/>
              </a:buBlip>
              <a:tabLst>
                <a:tab pos="945483" algn="l"/>
              </a:tabLst>
              <a:defRPr sz="36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2pPr>
            <a:lvl3pPr marL="1371783" indent="-426301" algn="l" defTabSz="1371727" rtl="0" eaLnBrk="1" latinLnBrk="0" hangingPunct="1">
              <a:lnSpc>
                <a:spcPct val="100000"/>
              </a:lnSpc>
              <a:spcBef>
                <a:spcPts val="0"/>
              </a:spcBef>
              <a:spcAft>
                <a:spcPts val="1200"/>
              </a:spcAft>
              <a:buSzPct val="80000"/>
              <a:buFontTx/>
              <a:buBlip>
                <a:blip r:embed="rId4"/>
              </a:buBlip>
              <a:defRPr sz="32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3pPr>
            <a:lvl4pPr marL="2224384" indent="-335802" algn="l" defTabSz="1371727" rtl="0" eaLnBrk="1" latinLnBrk="0" hangingPunct="1">
              <a:lnSpc>
                <a:spcPct val="100000"/>
              </a:lnSpc>
              <a:spcBef>
                <a:spcPts val="0"/>
              </a:spcBef>
              <a:spcAft>
                <a:spcPts val="1200"/>
              </a:spcAft>
              <a:buSzPct val="80000"/>
              <a:buFontTx/>
              <a:buBlip>
                <a:blip r:embed="rId4"/>
              </a:buBlip>
              <a:tabLst>
                <a:tab pos="1371783" algn="l"/>
              </a:tabLst>
              <a:defRPr sz="28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4pPr>
            <a:lvl5pPr marL="2569712" indent="-345328" algn="l" defTabSz="1371727" rtl="0" eaLnBrk="1" latinLnBrk="0" hangingPunct="1">
              <a:lnSpc>
                <a:spcPct val="100000"/>
              </a:lnSpc>
              <a:spcBef>
                <a:spcPts val="0"/>
              </a:spcBef>
              <a:spcAft>
                <a:spcPts val="1200"/>
              </a:spcAft>
              <a:buSzPct val="80000"/>
              <a:buFontTx/>
              <a:buBlip>
                <a:blip r:embed="rId4"/>
              </a:buBlip>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5pPr>
            <a:lvl6pPr marL="3772251"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8116"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980"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845"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9pPr>
          </a:lstStyle>
          <a:p>
            <a:pPr marL="0" indent="0">
              <a:buNone/>
            </a:pPr>
            <a:r>
              <a:rPr lang="en-US" sz="1600" dirty="0">
                <a:gradFill>
                  <a:gsLst>
                    <a:gs pos="0">
                      <a:srgbClr val="FFFFFF"/>
                    </a:gs>
                    <a:gs pos="31000">
                      <a:srgbClr val="FFFFFF"/>
                    </a:gs>
                  </a:gsLst>
                  <a:path path="circle">
                    <a:fillToRect r="100000" b="100000"/>
                  </a:path>
                </a:gradFill>
                <a:latin typeface="Segoe UI"/>
              </a:rPr>
              <a:t>Process steps</a:t>
            </a:r>
          </a:p>
        </p:txBody>
      </p:sp>
      <p:cxnSp>
        <p:nvCxnSpPr>
          <p:cNvPr id="11" name="Straight Connector 10"/>
          <p:cNvCxnSpPr/>
          <p:nvPr/>
        </p:nvCxnSpPr>
        <p:spPr>
          <a:xfrm flipV="1">
            <a:off x="1968675" y="4818597"/>
            <a:ext cx="2707986" cy="667650"/>
          </a:xfrm>
          <a:prstGeom prst="line">
            <a:avLst/>
          </a:prstGeom>
          <a:ln w="38100">
            <a:solidFill>
              <a:schemeClr val="accent5"/>
            </a:solidFill>
            <a:tailEnd type="oval"/>
          </a:ln>
          <a:effectLst>
            <a:glow rad="228600">
              <a:schemeClr val="bg1"/>
            </a:glow>
          </a:effectLst>
        </p:spPr>
        <p:style>
          <a:lnRef idx="1">
            <a:schemeClr val="accent1"/>
          </a:lnRef>
          <a:fillRef idx="0">
            <a:schemeClr val="accent1"/>
          </a:fillRef>
          <a:effectRef idx="0">
            <a:schemeClr val="accent1"/>
          </a:effectRef>
          <a:fontRef idx="minor">
            <a:schemeClr val="tx1"/>
          </a:fontRef>
        </p:style>
      </p:cxnSp>
      <p:sp>
        <p:nvSpPr>
          <p:cNvPr id="12" name="Content Placeholder 8"/>
          <p:cNvSpPr txBox="1">
            <a:spLocks/>
          </p:cNvSpPr>
          <p:nvPr/>
        </p:nvSpPr>
        <p:spPr>
          <a:xfrm>
            <a:off x="568047" y="4818597"/>
            <a:ext cx="1523784" cy="1523784"/>
          </a:xfrm>
          <a:prstGeom prst="rect">
            <a:avLst/>
          </a:prstGeom>
          <a:solidFill>
            <a:schemeClr val="accent5"/>
          </a:solidFill>
        </p:spPr>
        <p:txBody>
          <a:bodyPr vert="horz" wrap="square" lIns="60952" tIns="60952" rIns="60952" bIns="60952" rtlCol="0">
            <a:noAutofit/>
          </a:bodyPr>
          <a:lstStyle>
            <a:lvl1pPr marL="519182" indent="-519182" algn="l" defTabSz="1371727" rtl="0" eaLnBrk="1" latinLnBrk="0" hangingPunct="1">
              <a:lnSpc>
                <a:spcPct val="100000"/>
              </a:lnSpc>
              <a:spcBef>
                <a:spcPts val="0"/>
              </a:spcBef>
              <a:spcAft>
                <a:spcPts val="1200"/>
              </a:spcAft>
              <a:buSzPct val="80000"/>
              <a:buFontTx/>
              <a:buBlip>
                <a:blip r:embed="rId4"/>
              </a:buBlip>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1pPr>
            <a:lvl2pPr marL="945483" indent="-426301" algn="l" defTabSz="1371727" rtl="0" eaLnBrk="1" latinLnBrk="0" hangingPunct="1">
              <a:lnSpc>
                <a:spcPct val="100000"/>
              </a:lnSpc>
              <a:spcBef>
                <a:spcPts val="0"/>
              </a:spcBef>
              <a:spcAft>
                <a:spcPts val="1200"/>
              </a:spcAft>
              <a:buSzPct val="80000"/>
              <a:buFontTx/>
              <a:buBlip>
                <a:blip r:embed="rId4"/>
              </a:buBlip>
              <a:tabLst>
                <a:tab pos="945483" algn="l"/>
              </a:tabLst>
              <a:defRPr sz="36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2pPr>
            <a:lvl3pPr marL="1371783" indent="-426301" algn="l" defTabSz="1371727" rtl="0" eaLnBrk="1" latinLnBrk="0" hangingPunct="1">
              <a:lnSpc>
                <a:spcPct val="100000"/>
              </a:lnSpc>
              <a:spcBef>
                <a:spcPts val="0"/>
              </a:spcBef>
              <a:spcAft>
                <a:spcPts val="1200"/>
              </a:spcAft>
              <a:buSzPct val="80000"/>
              <a:buFontTx/>
              <a:buBlip>
                <a:blip r:embed="rId4"/>
              </a:buBlip>
              <a:defRPr sz="32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3pPr>
            <a:lvl4pPr marL="2224384" indent="-335802" algn="l" defTabSz="1371727" rtl="0" eaLnBrk="1" latinLnBrk="0" hangingPunct="1">
              <a:lnSpc>
                <a:spcPct val="100000"/>
              </a:lnSpc>
              <a:spcBef>
                <a:spcPts val="0"/>
              </a:spcBef>
              <a:spcAft>
                <a:spcPts val="1200"/>
              </a:spcAft>
              <a:buSzPct val="80000"/>
              <a:buFontTx/>
              <a:buBlip>
                <a:blip r:embed="rId4"/>
              </a:buBlip>
              <a:tabLst>
                <a:tab pos="1371783" algn="l"/>
              </a:tabLst>
              <a:defRPr sz="28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4pPr>
            <a:lvl5pPr marL="2569712" indent="-345328" algn="l" defTabSz="1371727" rtl="0" eaLnBrk="1" latinLnBrk="0" hangingPunct="1">
              <a:lnSpc>
                <a:spcPct val="100000"/>
              </a:lnSpc>
              <a:spcBef>
                <a:spcPts val="0"/>
              </a:spcBef>
              <a:spcAft>
                <a:spcPts val="1200"/>
              </a:spcAft>
              <a:buSzPct val="80000"/>
              <a:buFontTx/>
              <a:buBlip>
                <a:blip r:embed="rId4"/>
              </a:buBlip>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5pPr>
            <a:lvl6pPr marL="3772251"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8116"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980"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845"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9pPr>
          </a:lstStyle>
          <a:p>
            <a:pPr marL="0" indent="0">
              <a:buNone/>
            </a:pPr>
            <a:r>
              <a:rPr lang="en-US" sz="1600" dirty="0">
                <a:gradFill>
                  <a:gsLst>
                    <a:gs pos="0">
                      <a:srgbClr val="FFFFFF"/>
                    </a:gs>
                    <a:gs pos="31000">
                      <a:srgbClr val="FFFFFF"/>
                    </a:gs>
                  </a:gsLst>
                  <a:path path="circle">
                    <a:fillToRect r="100000" b="100000"/>
                  </a:path>
                </a:gradFill>
                <a:latin typeface="Segoe UI"/>
              </a:rPr>
              <a:t>Report</a:t>
            </a:r>
          </a:p>
        </p:txBody>
      </p:sp>
      <p:sp>
        <p:nvSpPr>
          <p:cNvPr id="13" name="Content Placeholder 8"/>
          <p:cNvSpPr txBox="1">
            <a:spLocks/>
          </p:cNvSpPr>
          <p:nvPr/>
        </p:nvSpPr>
        <p:spPr>
          <a:xfrm>
            <a:off x="568047" y="3130794"/>
            <a:ext cx="1523784" cy="1523784"/>
          </a:xfrm>
          <a:prstGeom prst="rect">
            <a:avLst/>
          </a:prstGeom>
          <a:solidFill>
            <a:schemeClr val="accent3"/>
          </a:solidFill>
        </p:spPr>
        <p:txBody>
          <a:bodyPr vert="horz" wrap="square" lIns="60952" tIns="60952" rIns="60952" bIns="60952" rtlCol="0">
            <a:noAutofit/>
          </a:bodyPr>
          <a:lstStyle>
            <a:lvl1pPr marL="519182" indent="-519182" algn="l" defTabSz="1371727" rtl="0" eaLnBrk="1" latinLnBrk="0" hangingPunct="1">
              <a:lnSpc>
                <a:spcPct val="100000"/>
              </a:lnSpc>
              <a:spcBef>
                <a:spcPts val="0"/>
              </a:spcBef>
              <a:spcAft>
                <a:spcPts val="1200"/>
              </a:spcAft>
              <a:buSzPct val="80000"/>
              <a:buFontTx/>
              <a:buBlip>
                <a:blip r:embed="rId4"/>
              </a:buBlip>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1pPr>
            <a:lvl2pPr marL="945483" indent="-426301" algn="l" defTabSz="1371727" rtl="0" eaLnBrk="1" latinLnBrk="0" hangingPunct="1">
              <a:lnSpc>
                <a:spcPct val="100000"/>
              </a:lnSpc>
              <a:spcBef>
                <a:spcPts val="0"/>
              </a:spcBef>
              <a:spcAft>
                <a:spcPts val="1200"/>
              </a:spcAft>
              <a:buSzPct val="80000"/>
              <a:buFontTx/>
              <a:buBlip>
                <a:blip r:embed="rId4"/>
              </a:buBlip>
              <a:tabLst>
                <a:tab pos="945483" algn="l"/>
              </a:tabLst>
              <a:defRPr sz="36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2pPr>
            <a:lvl3pPr marL="1371783" indent="-426301" algn="l" defTabSz="1371727" rtl="0" eaLnBrk="1" latinLnBrk="0" hangingPunct="1">
              <a:lnSpc>
                <a:spcPct val="100000"/>
              </a:lnSpc>
              <a:spcBef>
                <a:spcPts val="0"/>
              </a:spcBef>
              <a:spcAft>
                <a:spcPts val="1200"/>
              </a:spcAft>
              <a:buSzPct val="80000"/>
              <a:buFontTx/>
              <a:buBlip>
                <a:blip r:embed="rId4"/>
              </a:buBlip>
              <a:defRPr sz="32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3pPr>
            <a:lvl4pPr marL="2224384" indent="-335802" algn="l" defTabSz="1371727" rtl="0" eaLnBrk="1" latinLnBrk="0" hangingPunct="1">
              <a:lnSpc>
                <a:spcPct val="100000"/>
              </a:lnSpc>
              <a:spcBef>
                <a:spcPts val="0"/>
              </a:spcBef>
              <a:spcAft>
                <a:spcPts val="1200"/>
              </a:spcAft>
              <a:buSzPct val="80000"/>
              <a:buFontTx/>
              <a:buBlip>
                <a:blip r:embed="rId4"/>
              </a:buBlip>
              <a:tabLst>
                <a:tab pos="1371783" algn="l"/>
              </a:tabLst>
              <a:defRPr sz="28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4pPr>
            <a:lvl5pPr marL="2569712" indent="-345328" algn="l" defTabSz="1371727" rtl="0" eaLnBrk="1" latinLnBrk="0" hangingPunct="1">
              <a:lnSpc>
                <a:spcPct val="100000"/>
              </a:lnSpc>
              <a:spcBef>
                <a:spcPts val="0"/>
              </a:spcBef>
              <a:spcAft>
                <a:spcPts val="1200"/>
              </a:spcAft>
              <a:buSzPct val="80000"/>
              <a:buFontTx/>
              <a:buBlip>
                <a:blip r:embed="rId4"/>
              </a:buBlip>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5pPr>
            <a:lvl6pPr marL="3772251"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8116"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980"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845"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9pPr>
          </a:lstStyle>
          <a:p>
            <a:pPr marL="0" indent="0">
              <a:buNone/>
            </a:pPr>
            <a:r>
              <a:rPr lang="en-US" sz="1600" dirty="0">
                <a:gradFill>
                  <a:gsLst>
                    <a:gs pos="0">
                      <a:srgbClr val="FFFFFF"/>
                    </a:gs>
                    <a:gs pos="31000">
                      <a:srgbClr val="FFFFFF"/>
                    </a:gs>
                  </a:gsLst>
                  <a:path path="circle">
                    <a:fillToRect r="100000" b="100000"/>
                  </a:path>
                </a:gradFill>
                <a:latin typeface="Segoe UI"/>
              </a:rPr>
              <a:t>Job status</a:t>
            </a: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42" y="6322503"/>
            <a:ext cx="460249" cy="432817"/>
          </a:xfrm>
          <a:prstGeom prst="rect">
            <a:avLst/>
          </a:prstGeom>
        </p:spPr>
      </p:pic>
    </p:spTree>
    <p:extLst>
      <p:ext uri="{BB962C8B-B14F-4D97-AF65-F5344CB8AC3E}">
        <p14:creationId xmlns:p14="http://schemas.microsoft.com/office/powerpoint/2010/main" val="3087635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License Sizing Estimator</a:t>
            </a:r>
            <a:endParaRPr lang="en-US" dirty="0"/>
          </a:p>
        </p:txBody>
      </p:sp>
      <p:sp>
        <p:nvSpPr>
          <p:cNvPr id="4" name="TextBox 3"/>
          <p:cNvSpPr txBox="1"/>
          <p:nvPr/>
        </p:nvSpPr>
        <p:spPr>
          <a:xfrm>
            <a:off x="1044976" y="2306426"/>
            <a:ext cx="362083" cy="615355"/>
          </a:xfrm>
          <a:prstGeom prst="rect">
            <a:avLst/>
          </a:prstGeom>
          <a:noFill/>
        </p:spPr>
        <p:txBody>
          <a:bodyPr wrap="none" lIns="179259" tIns="143407" rIns="179259" bIns="143407" rtlCol="0">
            <a:spAutoFit/>
          </a:bodyPr>
          <a:lstStyle/>
          <a:p>
            <a:pPr defTabSz="914264">
              <a:lnSpc>
                <a:spcPct val="90000"/>
              </a:lnSpc>
              <a:spcAft>
                <a:spcPts val="588"/>
              </a:spcAft>
            </a:pPr>
            <a:endParaRPr lang="en-US" sz="2352" dirty="0" err="1">
              <a:gradFill>
                <a:gsLst>
                  <a:gs pos="2917">
                    <a:srgbClr val="292929"/>
                  </a:gs>
                  <a:gs pos="30000">
                    <a:srgbClr val="292929"/>
                  </a:gs>
                </a:gsLst>
                <a:lin ang="5400000" scaled="0"/>
              </a:gradFill>
            </a:endParaRPr>
          </a:p>
        </p:txBody>
      </p:sp>
      <p:pic>
        <p:nvPicPr>
          <p:cNvPr id="6" name="Picture 5"/>
          <p:cNvPicPr>
            <a:picLocks noChangeAspect="1"/>
          </p:cNvPicPr>
          <p:nvPr/>
        </p:nvPicPr>
        <p:blipFill>
          <a:blip r:embed="rId3"/>
          <a:stretch>
            <a:fillRect/>
          </a:stretch>
        </p:blipFill>
        <p:spPr>
          <a:xfrm>
            <a:off x="3061115" y="1708608"/>
            <a:ext cx="8568217" cy="4819622"/>
          </a:xfrm>
          <a:prstGeom prst="rect">
            <a:avLst/>
          </a:prstGeom>
        </p:spPr>
      </p:pic>
      <p:sp>
        <p:nvSpPr>
          <p:cNvPr id="7" name="TextBox 6"/>
          <p:cNvSpPr txBox="1"/>
          <p:nvPr/>
        </p:nvSpPr>
        <p:spPr>
          <a:xfrm>
            <a:off x="1044976" y="2306426"/>
            <a:ext cx="362083" cy="615355"/>
          </a:xfrm>
          <a:prstGeom prst="rect">
            <a:avLst/>
          </a:prstGeom>
          <a:noFill/>
        </p:spPr>
        <p:txBody>
          <a:bodyPr wrap="none" lIns="179259" tIns="143407" rIns="179259" bIns="143407" rtlCol="0">
            <a:spAutoFit/>
          </a:bodyPr>
          <a:lstStyle/>
          <a:p>
            <a:pPr defTabSz="914264">
              <a:lnSpc>
                <a:spcPct val="90000"/>
              </a:lnSpc>
              <a:spcAft>
                <a:spcPts val="588"/>
              </a:spcAft>
            </a:pPr>
            <a:endParaRPr lang="en-US" sz="2352" dirty="0" err="1">
              <a:gradFill>
                <a:gsLst>
                  <a:gs pos="2917">
                    <a:srgbClr val="000000"/>
                  </a:gs>
                  <a:gs pos="30000">
                    <a:srgbClr val="000000"/>
                  </a:gs>
                </a:gsLst>
                <a:lin ang="5400000" scaled="0"/>
              </a:gradFill>
            </a:endParaRPr>
          </a:p>
        </p:txBody>
      </p:sp>
      <p:cxnSp>
        <p:nvCxnSpPr>
          <p:cNvPr id="8" name="Straight Connector 7"/>
          <p:cNvCxnSpPr/>
          <p:nvPr/>
        </p:nvCxnSpPr>
        <p:spPr>
          <a:xfrm>
            <a:off x="2535398" y="2290609"/>
            <a:ext cx="5530756" cy="15493"/>
          </a:xfrm>
          <a:prstGeom prst="line">
            <a:avLst/>
          </a:prstGeom>
          <a:ln w="38100">
            <a:tailEnd type="oval"/>
          </a:ln>
          <a:effectLst>
            <a:glow rad="228600">
              <a:schemeClr val="bg1"/>
            </a:glo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72799" y="4265084"/>
            <a:ext cx="761827" cy="132799"/>
          </a:xfrm>
          <a:prstGeom prst="line">
            <a:avLst/>
          </a:prstGeom>
          <a:ln w="38100">
            <a:solidFill>
              <a:schemeClr val="accent3"/>
            </a:solidFill>
            <a:tailEnd type="oval"/>
          </a:ln>
          <a:effectLst>
            <a:glow rad="228600">
              <a:schemeClr val="bg1"/>
            </a:glow>
          </a:effectLst>
        </p:spPr>
        <p:style>
          <a:lnRef idx="1">
            <a:schemeClr val="accent1"/>
          </a:lnRef>
          <a:fillRef idx="0">
            <a:schemeClr val="accent1"/>
          </a:fillRef>
          <a:effectRef idx="0">
            <a:schemeClr val="accent1"/>
          </a:effectRef>
          <a:fontRef idx="minor">
            <a:schemeClr val="tx1"/>
          </a:fontRef>
        </p:style>
      </p:cxnSp>
      <p:sp>
        <p:nvSpPr>
          <p:cNvPr id="10" name="Content Placeholder 8"/>
          <p:cNvSpPr txBox="1">
            <a:spLocks/>
          </p:cNvSpPr>
          <p:nvPr/>
        </p:nvSpPr>
        <p:spPr>
          <a:xfrm>
            <a:off x="1219466" y="1708609"/>
            <a:ext cx="1523784" cy="1523784"/>
          </a:xfrm>
          <a:prstGeom prst="rect">
            <a:avLst/>
          </a:prstGeom>
          <a:solidFill>
            <a:schemeClr val="accent1"/>
          </a:solidFill>
        </p:spPr>
        <p:txBody>
          <a:bodyPr vert="horz" wrap="square" lIns="60952" tIns="60952" rIns="60952" bIns="60952" rtlCol="0">
            <a:noAutofit/>
          </a:bodyPr>
          <a:lstStyle>
            <a:lvl1pPr marL="519182" indent="-519182" algn="l" defTabSz="1371727" rtl="0" eaLnBrk="1" latinLnBrk="0" hangingPunct="1">
              <a:lnSpc>
                <a:spcPct val="100000"/>
              </a:lnSpc>
              <a:spcBef>
                <a:spcPts val="0"/>
              </a:spcBef>
              <a:spcAft>
                <a:spcPts val="1200"/>
              </a:spcAft>
              <a:buSzPct val="80000"/>
              <a:buFontTx/>
              <a:buBlip>
                <a:blip r:embed="rId4"/>
              </a:buBlip>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1pPr>
            <a:lvl2pPr marL="945483" indent="-426301" algn="l" defTabSz="1371727" rtl="0" eaLnBrk="1" latinLnBrk="0" hangingPunct="1">
              <a:lnSpc>
                <a:spcPct val="100000"/>
              </a:lnSpc>
              <a:spcBef>
                <a:spcPts val="0"/>
              </a:spcBef>
              <a:spcAft>
                <a:spcPts val="1200"/>
              </a:spcAft>
              <a:buSzPct val="80000"/>
              <a:buFontTx/>
              <a:buBlip>
                <a:blip r:embed="rId4"/>
              </a:buBlip>
              <a:tabLst>
                <a:tab pos="945483" algn="l"/>
              </a:tabLst>
              <a:defRPr sz="36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2pPr>
            <a:lvl3pPr marL="1371783" indent="-426301" algn="l" defTabSz="1371727" rtl="0" eaLnBrk="1" latinLnBrk="0" hangingPunct="1">
              <a:lnSpc>
                <a:spcPct val="100000"/>
              </a:lnSpc>
              <a:spcBef>
                <a:spcPts val="0"/>
              </a:spcBef>
              <a:spcAft>
                <a:spcPts val="1200"/>
              </a:spcAft>
              <a:buSzPct val="80000"/>
              <a:buFontTx/>
              <a:buBlip>
                <a:blip r:embed="rId4"/>
              </a:buBlip>
              <a:defRPr sz="32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3pPr>
            <a:lvl4pPr marL="2224384" indent="-335802" algn="l" defTabSz="1371727" rtl="0" eaLnBrk="1" latinLnBrk="0" hangingPunct="1">
              <a:lnSpc>
                <a:spcPct val="100000"/>
              </a:lnSpc>
              <a:spcBef>
                <a:spcPts val="0"/>
              </a:spcBef>
              <a:spcAft>
                <a:spcPts val="1200"/>
              </a:spcAft>
              <a:buSzPct val="80000"/>
              <a:buFontTx/>
              <a:buBlip>
                <a:blip r:embed="rId4"/>
              </a:buBlip>
              <a:tabLst>
                <a:tab pos="1371783" algn="l"/>
              </a:tabLst>
              <a:defRPr sz="28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4pPr>
            <a:lvl5pPr marL="2569712" indent="-345328" algn="l" defTabSz="1371727" rtl="0" eaLnBrk="1" latinLnBrk="0" hangingPunct="1">
              <a:lnSpc>
                <a:spcPct val="100000"/>
              </a:lnSpc>
              <a:spcBef>
                <a:spcPts val="0"/>
              </a:spcBef>
              <a:spcAft>
                <a:spcPts val="1200"/>
              </a:spcAft>
              <a:buSzPct val="80000"/>
              <a:buFontTx/>
              <a:buBlip>
                <a:blip r:embed="rId4"/>
              </a:buBlip>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5pPr>
            <a:lvl6pPr marL="3772251"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8116"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980"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845"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9pPr>
          </a:lstStyle>
          <a:p>
            <a:pPr marL="0" indent="0">
              <a:buNone/>
            </a:pPr>
            <a:r>
              <a:rPr lang="en-US" sz="1600" dirty="0">
                <a:gradFill>
                  <a:gsLst>
                    <a:gs pos="0">
                      <a:srgbClr val="FFFFFF"/>
                    </a:gs>
                    <a:gs pos="31000">
                      <a:srgbClr val="FFFFFF"/>
                    </a:gs>
                  </a:gsLst>
                  <a:path path="circle">
                    <a:fillToRect r="100000" b="100000"/>
                  </a:path>
                </a:gradFill>
                <a:latin typeface="Segoe UI"/>
              </a:rPr>
              <a:t>Overview of CAL needed</a:t>
            </a:r>
          </a:p>
        </p:txBody>
      </p:sp>
      <p:cxnSp>
        <p:nvCxnSpPr>
          <p:cNvPr id="11" name="Straight Connector 10"/>
          <p:cNvCxnSpPr/>
          <p:nvPr/>
        </p:nvCxnSpPr>
        <p:spPr>
          <a:xfrm flipV="1">
            <a:off x="2610414" y="5356060"/>
            <a:ext cx="6053356" cy="396472"/>
          </a:xfrm>
          <a:prstGeom prst="line">
            <a:avLst/>
          </a:prstGeom>
          <a:ln w="38100">
            <a:solidFill>
              <a:schemeClr val="accent5"/>
            </a:solidFill>
            <a:tailEnd type="oval"/>
          </a:ln>
          <a:effectLst>
            <a:glow rad="228600">
              <a:schemeClr val="bg1"/>
            </a:glow>
          </a:effectLst>
        </p:spPr>
        <p:style>
          <a:lnRef idx="1">
            <a:schemeClr val="accent1"/>
          </a:lnRef>
          <a:fillRef idx="0">
            <a:schemeClr val="accent1"/>
          </a:fillRef>
          <a:effectRef idx="0">
            <a:schemeClr val="accent1"/>
          </a:effectRef>
          <a:fontRef idx="minor">
            <a:schemeClr val="tx1"/>
          </a:fontRef>
        </p:style>
      </p:cxnSp>
      <p:sp>
        <p:nvSpPr>
          <p:cNvPr id="12" name="Content Placeholder 8"/>
          <p:cNvSpPr txBox="1">
            <a:spLocks/>
          </p:cNvSpPr>
          <p:nvPr/>
        </p:nvSpPr>
        <p:spPr>
          <a:xfrm>
            <a:off x="1209787" y="5084882"/>
            <a:ext cx="1523784" cy="1523784"/>
          </a:xfrm>
          <a:prstGeom prst="rect">
            <a:avLst/>
          </a:prstGeom>
          <a:solidFill>
            <a:schemeClr val="accent5"/>
          </a:solidFill>
        </p:spPr>
        <p:txBody>
          <a:bodyPr vert="horz" wrap="square" lIns="60952" tIns="60952" rIns="60952" bIns="60952" rtlCol="0">
            <a:noAutofit/>
          </a:bodyPr>
          <a:lstStyle>
            <a:lvl1pPr marL="519182" indent="-519182" algn="l" defTabSz="1371727" rtl="0" eaLnBrk="1" latinLnBrk="0" hangingPunct="1">
              <a:lnSpc>
                <a:spcPct val="100000"/>
              </a:lnSpc>
              <a:spcBef>
                <a:spcPts val="0"/>
              </a:spcBef>
              <a:spcAft>
                <a:spcPts val="1200"/>
              </a:spcAft>
              <a:buSzPct val="80000"/>
              <a:buFontTx/>
              <a:buBlip>
                <a:blip r:embed="rId4"/>
              </a:buBlip>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1pPr>
            <a:lvl2pPr marL="945483" indent="-426301" algn="l" defTabSz="1371727" rtl="0" eaLnBrk="1" latinLnBrk="0" hangingPunct="1">
              <a:lnSpc>
                <a:spcPct val="100000"/>
              </a:lnSpc>
              <a:spcBef>
                <a:spcPts val="0"/>
              </a:spcBef>
              <a:spcAft>
                <a:spcPts val="1200"/>
              </a:spcAft>
              <a:buSzPct val="80000"/>
              <a:buFontTx/>
              <a:buBlip>
                <a:blip r:embed="rId4"/>
              </a:buBlip>
              <a:tabLst>
                <a:tab pos="945483" algn="l"/>
              </a:tabLst>
              <a:defRPr sz="36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2pPr>
            <a:lvl3pPr marL="1371783" indent="-426301" algn="l" defTabSz="1371727" rtl="0" eaLnBrk="1" latinLnBrk="0" hangingPunct="1">
              <a:lnSpc>
                <a:spcPct val="100000"/>
              </a:lnSpc>
              <a:spcBef>
                <a:spcPts val="0"/>
              </a:spcBef>
              <a:spcAft>
                <a:spcPts val="1200"/>
              </a:spcAft>
              <a:buSzPct val="80000"/>
              <a:buFontTx/>
              <a:buBlip>
                <a:blip r:embed="rId4"/>
              </a:buBlip>
              <a:defRPr sz="32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3pPr>
            <a:lvl4pPr marL="2224384" indent="-335802" algn="l" defTabSz="1371727" rtl="0" eaLnBrk="1" latinLnBrk="0" hangingPunct="1">
              <a:lnSpc>
                <a:spcPct val="100000"/>
              </a:lnSpc>
              <a:spcBef>
                <a:spcPts val="0"/>
              </a:spcBef>
              <a:spcAft>
                <a:spcPts val="1200"/>
              </a:spcAft>
              <a:buSzPct val="80000"/>
              <a:buFontTx/>
              <a:buBlip>
                <a:blip r:embed="rId4"/>
              </a:buBlip>
              <a:tabLst>
                <a:tab pos="1371783" algn="l"/>
              </a:tabLst>
              <a:defRPr sz="28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4pPr>
            <a:lvl5pPr marL="2569712" indent="-345328" algn="l" defTabSz="1371727" rtl="0" eaLnBrk="1" latinLnBrk="0" hangingPunct="1">
              <a:lnSpc>
                <a:spcPct val="100000"/>
              </a:lnSpc>
              <a:spcBef>
                <a:spcPts val="0"/>
              </a:spcBef>
              <a:spcAft>
                <a:spcPts val="1200"/>
              </a:spcAft>
              <a:buSzPct val="80000"/>
              <a:buFontTx/>
              <a:buBlip>
                <a:blip r:embed="rId4"/>
              </a:buBlip>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5pPr>
            <a:lvl6pPr marL="3772251"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8116"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980"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845"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9pPr>
          </a:lstStyle>
          <a:p>
            <a:pPr marL="0" indent="0">
              <a:buNone/>
            </a:pPr>
            <a:r>
              <a:rPr lang="en-US" sz="1600" dirty="0">
                <a:gradFill>
                  <a:gsLst>
                    <a:gs pos="0">
                      <a:srgbClr val="FFFFFF"/>
                    </a:gs>
                    <a:gs pos="31000">
                      <a:srgbClr val="FFFFFF"/>
                    </a:gs>
                  </a:gsLst>
                  <a:path path="circle">
                    <a:fillToRect r="100000" b="100000"/>
                  </a:path>
                </a:gradFill>
                <a:latin typeface="Segoe UI"/>
              </a:rPr>
              <a:t>Visual overview of CAL distribution</a:t>
            </a:r>
          </a:p>
        </p:txBody>
      </p:sp>
      <p:sp>
        <p:nvSpPr>
          <p:cNvPr id="13" name="Content Placeholder 8"/>
          <p:cNvSpPr txBox="1">
            <a:spLocks/>
          </p:cNvSpPr>
          <p:nvPr/>
        </p:nvSpPr>
        <p:spPr>
          <a:xfrm>
            <a:off x="1209787" y="3397079"/>
            <a:ext cx="1523784" cy="1523784"/>
          </a:xfrm>
          <a:prstGeom prst="rect">
            <a:avLst/>
          </a:prstGeom>
          <a:solidFill>
            <a:schemeClr val="accent3"/>
          </a:solidFill>
        </p:spPr>
        <p:txBody>
          <a:bodyPr vert="horz" wrap="square" lIns="60952" tIns="60952" rIns="60952" bIns="60952" rtlCol="0">
            <a:noAutofit/>
          </a:bodyPr>
          <a:lstStyle>
            <a:lvl1pPr marL="519182" indent="-519182" algn="l" defTabSz="1371727" rtl="0" eaLnBrk="1" latinLnBrk="0" hangingPunct="1">
              <a:lnSpc>
                <a:spcPct val="100000"/>
              </a:lnSpc>
              <a:spcBef>
                <a:spcPts val="0"/>
              </a:spcBef>
              <a:spcAft>
                <a:spcPts val="1200"/>
              </a:spcAft>
              <a:buSzPct val="80000"/>
              <a:buFontTx/>
              <a:buBlip>
                <a:blip r:embed="rId4"/>
              </a:buBlip>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1pPr>
            <a:lvl2pPr marL="945483" indent="-426301" algn="l" defTabSz="1371727" rtl="0" eaLnBrk="1" latinLnBrk="0" hangingPunct="1">
              <a:lnSpc>
                <a:spcPct val="100000"/>
              </a:lnSpc>
              <a:spcBef>
                <a:spcPts val="0"/>
              </a:spcBef>
              <a:spcAft>
                <a:spcPts val="1200"/>
              </a:spcAft>
              <a:buSzPct val="80000"/>
              <a:buFontTx/>
              <a:buBlip>
                <a:blip r:embed="rId4"/>
              </a:buBlip>
              <a:tabLst>
                <a:tab pos="945483" algn="l"/>
              </a:tabLst>
              <a:defRPr sz="36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2pPr>
            <a:lvl3pPr marL="1371783" indent="-426301" algn="l" defTabSz="1371727" rtl="0" eaLnBrk="1" latinLnBrk="0" hangingPunct="1">
              <a:lnSpc>
                <a:spcPct val="100000"/>
              </a:lnSpc>
              <a:spcBef>
                <a:spcPts val="0"/>
              </a:spcBef>
              <a:spcAft>
                <a:spcPts val="1200"/>
              </a:spcAft>
              <a:buSzPct val="80000"/>
              <a:buFontTx/>
              <a:buBlip>
                <a:blip r:embed="rId4"/>
              </a:buBlip>
              <a:defRPr sz="32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3pPr>
            <a:lvl4pPr marL="2224384" indent="-335802" algn="l" defTabSz="1371727" rtl="0" eaLnBrk="1" latinLnBrk="0" hangingPunct="1">
              <a:lnSpc>
                <a:spcPct val="100000"/>
              </a:lnSpc>
              <a:spcBef>
                <a:spcPts val="0"/>
              </a:spcBef>
              <a:spcAft>
                <a:spcPts val="1200"/>
              </a:spcAft>
              <a:buSzPct val="80000"/>
              <a:buFontTx/>
              <a:buBlip>
                <a:blip r:embed="rId4"/>
              </a:buBlip>
              <a:tabLst>
                <a:tab pos="1371783" algn="l"/>
              </a:tabLst>
              <a:defRPr sz="28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4pPr>
            <a:lvl5pPr marL="2569712" indent="-345328" algn="l" defTabSz="1371727" rtl="0" eaLnBrk="1" latinLnBrk="0" hangingPunct="1">
              <a:lnSpc>
                <a:spcPct val="100000"/>
              </a:lnSpc>
              <a:spcBef>
                <a:spcPts val="0"/>
              </a:spcBef>
              <a:spcAft>
                <a:spcPts val="1200"/>
              </a:spcAft>
              <a:buSzPct val="80000"/>
              <a:buFontTx/>
              <a:buBlip>
                <a:blip r:embed="rId4"/>
              </a:buBlip>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5pPr>
            <a:lvl6pPr marL="3772251"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8116"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980"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845"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9pPr>
          </a:lstStyle>
          <a:p>
            <a:pPr marL="0" indent="0">
              <a:buNone/>
            </a:pPr>
            <a:r>
              <a:rPr lang="en-US" sz="1600" dirty="0">
                <a:gradFill>
                  <a:gsLst>
                    <a:gs pos="0">
                      <a:srgbClr val="FFFFFF"/>
                    </a:gs>
                    <a:gs pos="31000">
                      <a:srgbClr val="FFFFFF"/>
                    </a:gs>
                  </a:gsLst>
                  <a:path path="circle">
                    <a:fillToRect r="100000" b="100000"/>
                  </a:path>
                </a:gradFill>
                <a:latin typeface="Segoe UI"/>
              </a:rPr>
              <a:t>Overview roles </a:t>
            </a: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42" y="6322503"/>
            <a:ext cx="460249" cy="432817"/>
          </a:xfrm>
          <a:prstGeom prst="rect">
            <a:avLst/>
          </a:prstGeom>
        </p:spPr>
      </p:pic>
    </p:spTree>
    <p:extLst>
      <p:ext uri="{BB962C8B-B14F-4D97-AF65-F5344CB8AC3E}">
        <p14:creationId xmlns:p14="http://schemas.microsoft.com/office/powerpoint/2010/main" val="4294013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493698" y="1367621"/>
            <a:ext cx="9785618" cy="4900058"/>
          </a:xfrm>
          <a:prstGeom prst="rect">
            <a:avLst/>
          </a:prstGeom>
        </p:spPr>
      </p:pic>
      <p:sp>
        <p:nvSpPr>
          <p:cNvPr id="2" name="Title 1"/>
          <p:cNvSpPr>
            <a:spLocks noGrp="1"/>
          </p:cNvSpPr>
          <p:nvPr>
            <p:ph type="title"/>
          </p:nvPr>
        </p:nvSpPr>
        <p:spPr/>
        <p:txBody>
          <a:bodyPr/>
          <a:lstStyle/>
          <a:p>
            <a:r>
              <a:rPr lang="en-US" dirty="0" smtClean="0"/>
              <a:t>Business Process Modeler</a:t>
            </a:r>
            <a:endParaRPr lang="en-US" dirty="0"/>
          </a:p>
        </p:txBody>
      </p:sp>
      <p:cxnSp>
        <p:nvCxnSpPr>
          <p:cNvPr id="3" name="Straight Connector 2"/>
          <p:cNvCxnSpPr/>
          <p:nvPr/>
        </p:nvCxnSpPr>
        <p:spPr>
          <a:xfrm flipH="1">
            <a:off x="5124874" y="1690699"/>
            <a:ext cx="5309957" cy="573347"/>
          </a:xfrm>
          <a:prstGeom prst="line">
            <a:avLst/>
          </a:prstGeom>
          <a:ln w="38100">
            <a:tailEnd type="oval"/>
          </a:ln>
          <a:effectLst>
            <a:glow rad="228600">
              <a:schemeClr val="bg1"/>
            </a:glow>
          </a:effectLst>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H="1" flipV="1">
            <a:off x="10030716" y="3758470"/>
            <a:ext cx="633851" cy="173196"/>
          </a:xfrm>
          <a:prstGeom prst="line">
            <a:avLst/>
          </a:prstGeom>
          <a:ln w="38100">
            <a:solidFill>
              <a:schemeClr val="accent3"/>
            </a:solidFill>
            <a:tailEnd type="oval"/>
          </a:ln>
          <a:effectLst>
            <a:glow rad="228600">
              <a:schemeClr val="bg1"/>
            </a:glow>
          </a:effectLst>
        </p:spPr>
        <p:style>
          <a:lnRef idx="1">
            <a:schemeClr val="accent1"/>
          </a:lnRef>
          <a:fillRef idx="0">
            <a:schemeClr val="accent1"/>
          </a:fillRef>
          <a:effectRef idx="0">
            <a:schemeClr val="accent1"/>
          </a:effectRef>
          <a:fontRef idx="minor">
            <a:schemeClr val="tx1"/>
          </a:fontRef>
        </p:style>
      </p:cxnSp>
      <p:sp>
        <p:nvSpPr>
          <p:cNvPr id="5" name="Content Placeholder 8"/>
          <p:cNvSpPr txBox="1">
            <a:spLocks/>
          </p:cNvSpPr>
          <p:nvPr/>
        </p:nvSpPr>
        <p:spPr>
          <a:xfrm flipH="1">
            <a:off x="10434831" y="1367621"/>
            <a:ext cx="1523784" cy="1523784"/>
          </a:xfrm>
          <a:prstGeom prst="rect">
            <a:avLst/>
          </a:prstGeom>
          <a:solidFill>
            <a:schemeClr val="accent1"/>
          </a:solidFill>
        </p:spPr>
        <p:txBody>
          <a:bodyPr vert="horz" wrap="square" lIns="60952" tIns="60952" rIns="60952" bIns="60952" rtlCol="0">
            <a:noAutofit/>
          </a:bodyPr>
          <a:lstStyle>
            <a:lvl1pPr marL="519182" indent="-519182" algn="l" defTabSz="1371727" rtl="0" eaLnBrk="1" latinLnBrk="0" hangingPunct="1">
              <a:lnSpc>
                <a:spcPct val="100000"/>
              </a:lnSpc>
              <a:spcBef>
                <a:spcPts val="0"/>
              </a:spcBef>
              <a:spcAft>
                <a:spcPts val="1200"/>
              </a:spcAft>
              <a:buSzPct val="80000"/>
              <a:buFontTx/>
              <a:buBlip>
                <a:blip r:embed="rId3"/>
              </a:buBlip>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1pPr>
            <a:lvl2pPr marL="945483" indent="-426301" algn="l" defTabSz="1371727" rtl="0" eaLnBrk="1" latinLnBrk="0" hangingPunct="1">
              <a:lnSpc>
                <a:spcPct val="100000"/>
              </a:lnSpc>
              <a:spcBef>
                <a:spcPts val="0"/>
              </a:spcBef>
              <a:spcAft>
                <a:spcPts val="1200"/>
              </a:spcAft>
              <a:buSzPct val="80000"/>
              <a:buFontTx/>
              <a:buBlip>
                <a:blip r:embed="rId3"/>
              </a:buBlip>
              <a:tabLst>
                <a:tab pos="945483" algn="l"/>
              </a:tabLst>
              <a:defRPr sz="36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2pPr>
            <a:lvl3pPr marL="1371783" indent="-426301" algn="l" defTabSz="1371727" rtl="0" eaLnBrk="1" latinLnBrk="0" hangingPunct="1">
              <a:lnSpc>
                <a:spcPct val="100000"/>
              </a:lnSpc>
              <a:spcBef>
                <a:spcPts val="0"/>
              </a:spcBef>
              <a:spcAft>
                <a:spcPts val="1200"/>
              </a:spcAft>
              <a:buSzPct val="80000"/>
              <a:buFontTx/>
              <a:buBlip>
                <a:blip r:embed="rId3"/>
              </a:buBlip>
              <a:defRPr sz="32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3pPr>
            <a:lvl4pPr marL="2224384" indent="-335802" algn="l" defTabSz="1371727" rtl="0" eaLnBrk="1" latinLnBrk="0" hangingPunct="1">
              <a:lnSpc>
                <a:spcPct val="100000"/>
              </a:lnSpc>
              <a:spcBef>
                <a:spcPts val="0"/>
              </a:spcBef>
              <a:spcAft>
                <a:spcPts val="1200"/>
              </a:spcAft>
              <a:buSzPct val="80000"/>
              <a:buFontTx/>
              <a:buBlip>
                <a:blip r:embed="rId3"/>
              </a:buBlip>
              <a:tabLst>
                <a:tab pos="1371783" algn="l"/>
              </a:tabLst>
              <a:defRPr sz="28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4pPr>
            <a:lvl5pPr marL="2569712" indent="-345328" algn="l" defTabSz="1371727" rtl="0" eaLnBrk="1" latinLnBrk="0" hangingPunct="1">
              <a:lnSpc>
                <a:spcPct val="100000"/>
              </a:lnSpc>
              <a:spcBef>
                <a:spcPts val="0"/>
              </a:spcBef>
              <a:spcAft>
                <a:spcPts val="1200"/>
              </a:spcAft>
              <a:buSzPct val="80000"/>
              <a:buFontTx/>
              <a:buBlip>
                <a:blip r:embed="rId3"/>
              </a:buBlip>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5pPr>
            <a:lvl6pPr marL="3772251"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8116"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980"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845"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9pPr>
          </a:lstStyle>
          <a:p>
            <a:pPr marL="0" indent="0">
              <a:buNone/>
            </a:pPr>
            <a:r>
              <a:rPr lang="en-US" sz="1600" dirty="0">
                <a:gradFill>
                  <a:gsLst>
                    <a:gs pos="0">
                      <a:srgbClr val="FFFFFF"/>
                    </a:gs>
                    <a:gs pos="31000">
                      <a:srgbClr val="FFFFFF"/>
                    </a:gs>
                  </a:gsLst>
                  <a:path path="circle">
                    <a:fillToRect r="100000" b="100000"/>
                  </a:path>
                </a:gradFill>
                <a:latin typeface="Segoe UI"/>
              </a:rPr>
              <a:t>Adaptable business process flowchart</a:t>
            </a:r>
          </a:p>
        </p:txBody>
      </p:sp>
      <p:cxnSp>
        <p:nvCxnSpPr>
          <p:cNvPr id="6" name="Straight Connector 5"/>
          <p:cNvCxnSpPr/>
          <p:nvPr/>
        </p:nvCxnSpPr>
        <p:spPr>
          <a:xfrm flipH="1" flipV="1">
            <a:off x="10030716" y="5282254"/>
            <a:ext cx="472707" cy="74096"/>
          </a:xfrm>
          <a:prstGeom prst="line">
            <a:avLst/>
          </a:prstGeom>
          <a:ln w="38100">
            <a:solidFill>
              <a:schemeClr val="accent5"/>
            </a:solidFill>
            <a:tailEnd type="oval"/>
          </a:ln>
          <a:effectLst>
            <a:glow rad="228600">
              <a:schemeClr val="bg1"/>
            </a:glow>
          </a:effectLst>
        </p:spPr>
        <p:style>
          <a:lnRef idx="1">
            <a:schemeClr val="accent1"/>
          </a:lnRef>
          <a:fillRef idx="0">
            <a:schemeClr val="accent1"/>
          </a:fillRef>
          <a:effectRef idx="0">
            <a:schemeClr val="accent1"/>
          </a:effectRef>
          <a:fontRef idx="minor">
            <a:schemeClr val="tx1"/>
          </a:fontRef>
        </p:style>
      </p:cxnSp>
      <p:sp>
        <p:nvSpPr>
          <p:cNvPr id="7" name="Content Placeholder 8"/>
          <p:cNvSpPr txBox="1">
            <a:spLocks/>
          </p:cNvSpPr>
          <p:nvPr/>
        </p:nvSpPr>
        <p:spPr>
          <a:xfrm flipH="1">
            <a:off x="10425152" y="4743895"/>
            <a:ext cx="1523784" cy="1523784"/>
          </a:xfrm>
          <a:prstGeom prst="rect">
            <a:avLst/>
          </a:prstGeom>
          <a:solidFill>
            <a:schemeClr val="accent5"/>
          </a:solidFill>
        </p:spPr>
        <p:txBody>
          <a:bodyPr vert="horz" wrap="square" lIns="60952" tIns="60952" rIns="60952" bIns="60952" rtlCol="0">
            <a:noAutofit/>
          </a:bodyPr>
          <a:lstStyle>
            <a:lvl1pPr marL="519182" indent="-519182" algn="l" defTabSz="1371727" rtl="0" eaLnBrk="1" latinLnBrk="0" hangingPunct="1">
              <a:lnSpc>
                <a:spcPct val="100000"/>
              </a:lnSpc>
              <a:spcBef>
                <a:spcPts val="0"/>
              </a:spcBef>
              <a:spcAft>
                <a:spcPts val="1200"/>
              </a:spcAft>
              <a:buSzPct val="80000"/>
              <a:buFontTx/>
              <a:buBlip>
                <a:blip r:embed="rId3"/>
              </a:buBlip>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1pPr>
            <a:lvl2pPr marL="945483" indent="-426301" algn="l" defTabSz="1371727" rtl="0" eaLnBrk="1" latinLnBrk="0" hangingPunct="1">
              <a:lnSpc>
                <a:spcPct val="100000"/>
              </a:lnSpc>
              <a:spcBef>
                <a:spcPts val="0"/>
              </a:spcBef>
              <a:spcAft>
                <a:spcPts val="1200"/>
              </a:spcAft>
              <a:buSzPct val="80000"/>
              <a:buFontTx/>
              <a:buBlip>
                <a:blip r:embed="rId3"/>
              </a:buBlip>
              <a:tabLst>
                <a:tab pos="945483" algn="l"/>
              </a:tabLst>
              <a:defRPr sz="36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2pPr>
            <a:lvl3pPr marL="1371783" indent="-426301" algn="l" defTabSz="1371727" rtl="0" eaLnBrk="1" latinLnBrk="0" hangingPunct="1">
              <a:lnSpc>
                <a:spcPct val="100000"/>
              </a:lnSpc>
              <a:spcBef>
                <a:spcPts val="0"/>
              </a:spcBef>
              <a:spcAft>
                <a:spcPts val="1200"/>
              </a:spcAft>
              <a:buSzPct val="80000"/>
              <a:buFontTx/>
              <a:buBlip>
                <a:blip r:embed="rId3"/>
              </a:buBlip>
              <a:defRPr sz="32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3pPr>
            <a:lvl4pPr marL="2224384" indent="-335802" algn="l" defTabSz="1371727" rtl="0" eaLnBrk="1" latinLnBrk="0" hangingPunct="1">
              <a:lnSpc>
                <a:spcPct val="100000"/>
              </a:lnSpc>
              <a:spcBef>
                <a:spcPts val="0"/>
              </a:spcBef>
              <a:spcAft>
                <a:spcPts val="1200"/>
              </a:spcAft>
              <a:buSzPct val="80000"/>
              <a:buFontTx/>
              <a:buBlip>
                <a:blip r:embed="rId3"/>
              </a:buBlip>
              <a:tabLst>
                <a:tab pos="1371783" algn="l"/>
              </a:tabLst>
              <a:defRPr sz="28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4pPr>
            <a:lvl5pPr marL="2569712" indent="-345328" algn="l" defTabSz="1371727" rtl="0" eaLnBrk="1" latinLnBrk="0" hangingPunct="1">
              <a:lnSpc>
                <a:spcPct val="100000"/>
              </a:lnSpc>
              <a:spcBef>
                <a:spcPts val="0"/>
              </a:spcBef>
              <a:spcAft>
                <a:spcPts val="1200"/>
              </a:spcAft>
              <a:buSzPct val="80000"/>
              <a:buFontTx/>
              <a:buBlip>
                <a:blip r:embed="rId3"/>
              </a:buBlip>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5pPr>
            <a:lvl6pPr marL="3772251"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8116"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980"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845"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9pPr>
          </a:lstStyle>
          <a:p>
            <a:pPr marL="0" indent="0">
              <a:buNone/>
            </a:pPr>
            <a:r>
              <a:rPr lang="en-US" sz="1600" dirty="0">
                <a:gradFill>
                  <a:gsLst>
                    <a:gs pos="0">
                      <a:srgbClr val="FFFFFF"/>
                    </a:gs>
                    <a:gs pos="31000">
                      <a:srgbClr val="FFFFFF"/>
                    </a:gs>
                  </a:gsLst>
                  <a:path path="circle">
                    <a:fillToRect r="100000" b="100000"/>
                  </a:path>
                </a:gradFill>
                <a:latin typeface="Segoe UI"/>
              </a:rPr>
              <a:t>Recording of the business process in Dynamics AX</a:t>
            </a:r>
          </a:p>
        </p:txBody>
      </p:sp>
      <p:sp>
        <p:nvSpPr>
          <p:cNvPr id="8" name="Content Placeholder 8"/>
          <p:cNvSpPr txBox="1">
            <a:spLocks/>
          </p:cNvSpPr>
          <p:nvPr/>
        </p:nvSpPr>
        <p:spPr>
          <a:xfrm flipH="1">
            <a:off x="10425152" y="3056092"/>
            <a:ext cx="1523784" cy="1523784"/>
          </a:xfrm>
          <a:prstGeom prst="rect">
            <a:avLst/>
          </a:prstGeom>
          <a:solidFill>
            <a:schemeClr val="accent3"/>
          </a:solidFill>
        </p:spPr>
        <p:txBody>
          <a:bodyPr vert="horz" wrap="square" lIns="60952" tIns="60952" rIns="60952" bIns="60952" rtlCol="0">
            <a:noAutofit/>
          </a:bodyPr>
          <a:lstStyle>
            <a:lvl1pPr marL="519182" indent="-519182" algn="l" defTabSz="1371727" rtl="0" eaLnBrk="1" latinLnBrk="0" hangingPunct="1">
              <a:lnSpc>
                <a:spcPct val="100000"/>
              </a:lnSpc>
              <a:spcBef>
                <a:spcPts val="0"/>
              </a:spcBef>
              <a:spcAft>
                <a:spcPts val="1200"/>
              </a:spcAft>
              <a:buSzPct val="80000"/>
              <a:buFontTx/>
              <a:buBlip>
                <a:blip r:embed="rId3"/>
              </a:buBlip>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1pPr>
            <a:lvl2pPr marL="945483" indent="-426301" algn="l" defTabSz="1371727" rtl="0" eaLnBrk="1" latinLnBrk="0" hangingPunct="1">
              <a:lnSpc>
                <a:spcPct val="100000"/>
              </a:lnSpc>
              <a:spcBef>
                <a:spcPts val="0"/>
              </a:spcBef>
              <a:spcAft>
                <a:spcPts val="1200"/>
              </a:spcAft>
              <a:buSzPct val="80000"/>
              <a:buFontTx/>
              <a:buBlip>
                <a:blip r:embed="rId3"/>
              </a:buBlip>
              <a:tabLst>
                <a:tab pos="945483" algn="l"/>
              </a:tabLst>
              <a:defRPr sz="36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2pPr>
            <a:lvl3pPr marL="1371783" indent="-426301" algn="l" defTabSz="1371727" rtl="0" eaLnBrk="1" latinLnBrk="0" hangingPunct="1">
              <a:lnSpc>
                <a:spcPct val="100000"/>
              </a:lnSpc>
              <a:spcBef>
                <a:spcPts val="0"/>
              </a:spcBef>
              <a:spcAft>
                <a:spcPts val="1200"/>
              </a:spcAft>
              <a:buSzPct val="80000"/>
              <a:buFontTx/>
              <a:buBlip>
                <a:blip r:embed="rId3"/>
              </a:buBlip>
              <a:defRPr sz="32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3pPr>
            <a:lvl4pPr marL="2224384" indent="-335802" algn="l" defTabSz="1371727" rtl="0" eaLnBrk="1" latinLnBrk="0" hangingPunct="1">
              <a:lnSpc>
                <a:spcPct val="100000"/>
              </a:lnSpc>
              <a:spcBef>
                <a:spcPts val="0"/>
              </a:spcBef>
              <a:spcAft>
                <a:spcPts val="1200"/>
              </a:spcAft>
              <a:buSzPct val="80000"/>
              <a:buFontTx/>
              <a:buBlip>
                <a:blip r:embed="rId3"/>
              </a:buBlip>
              <a:tabLst>
                <a:tab pos="1371783" algn="l"/>
              </a:tabLst>
              <a:defRPr sz="28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4pPr>
            <a:lvl5pPr marL="2569712" indent="-345328" algn="l" defTabSz="1371727" rtl="0" eaLnBrk="1" latinLnBrk="0" hangingPunct="1">
              <a:lnSpc>
                <a:spcPct val="100000"/>
              </a:lnSpc>
              <a:spcBef>
                <a:spcPts val="0"/>
              </a:spcBef>
              <a:spcAft>
                <a:spcPts val="1200"/>
              </a:spcAft>
              <a:buSzPct val="80000"/>
              <a:buFontTx/>
              <a:buBlip>
                <a:blip r:embed="rId3"/>
              </a:buBlip>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5pPr>
            <a:lvl6pPr marL="3772251"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8116"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980"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845"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9pPr>
          </a:lstStyle>
          <a:p>
            <a:pPr marL="0" indent="0">
              <a:buNone/>
            </a:pPr>
            <a:r>
              <a:rPr lang="en-US" sz="1600" dirty="0">
                <a:gradFill>
                  <a:gsLst>
                    <a:gs pos="0">
                      <a:srgbClr val="FFFFFF"/>
                    </a:gs>
                    <a:gs pos="31000">
                      <a:srgbClr val="FFFFFF"/>
                    </a:gs>
                  </a:gsLst>
                  <a:path path="circle">
                    <a:fillToRect r="100000" b="100000"/>
                  </a:path>
                </a:gradFill>
                <a:latin typeface="Segoe UI"/>
              </a:rPr>
              <a:t>Dynamics AX meta data for these process steps</a:t>
            </a:r>
          </a:p>
        </p:txBody>
      </p:sp>
      <p:sp>
        <p:nvSpPr>
          <p:cNvPr id="14" name="TextBox 13"/>
          <p:cNvSpPr txBox="1"/>
          <p:nvPr/>
        </p:nvSpPr>
        <p:spPr>
          <a:xfrm>
            <a:off x="2930213" y="6267680"/>
            <a:ext cx="4494044" cy="615410"/>
          </a:xfrm>
          <a:prstGeom prst="rect">
            <a:avLst/>
          </a:prstGeom>
          <a:noFill/>
        </p:spPr>
        <p:txBody>
          <a:bodyPr wrap="square" lIns="179259" tIns="143407" rIns="179259" bIns="143407" rtlCol="0">
            <a:spAutoFit/>
          </a:bodyPr>
          <a:lstStyle/>
          <a:p>
            <a:pPr defTabSz="914264">
              <a:lnSpc>
                <a:spcPct val="90000"/>
              </a:lnSpc>
              <a:spcAft>
                <a:spcPts val="588"/>
              </a:spcAft>
            </a:pPr>
            <a:r>
              <a:rPr lang="en-US" sz="2352" dirty="0">
                <a:solidFill>
                  <a:schemeClr val="accent1">
                    <a:lumMod val="40000"/>
                    <a:lumOff val="60000"/>
                  </a:schemeClr>
                </a:solidFill>
              </a:rPr>
              <a:t>High quality, quick analysis </a:t>
            </a:r>
            <a:r>
              <a:rPr lang="en-US" sz="2352" dirty="0" smtClean="0">
                <a:solidFill>
                  <a:schemeClr val="accent1">
                    <a:lumMod val="40000"/>
                    <a:lumOff val="60000"/>
                  </a:schemeClr>
                </a:solidFill>
              </a:rPr>
              <a:t>phase</a:t>
            </a:r>
            <a:endParaRPr lang="en-US" sz="2352" dirty="0">
              <a:solidFill>
                <a:schemeClr val="accent1">
                  <a:lumMod val="40000"/>
                  <a:lumOff val="60000"/>
                </a:schemeClr>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42" y="6322503"/>
            <a:ext cx="460249" cy="432817"/>
          </a:xfrm>
          <a:prstGeom prst="rect">
            <a:avLst/>
          </a:prstGeom>
        </p:spPr>
      </p:pic>
    </p:spTree>
    <p:extLst>
      <p:ext uri="{BB962C8B-B14F-4D97-AF65-F5344CB8AC3E}">
        <p14:creationId xmlns:p14="http://schemas.microsoft.com/office/powerpoint/2010/main" val="4211160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Diagnostic</a:t>
            </a:r>
            <a:endParaRPr lang="en-US" dirty="0"/>
          </a:p>
        </p:txBody>
      </p:sp>
      <p:sp>
        <p:nvSpPr>
          <p:cNvPr id="4" name="TextBox 3"/>
          <p:cNvSpPr txBox="1"/>
          <p:nvPr/>
        </p:nvSpPr>
        <p:spPr>
          <a:xfrm>
            <a:off x="644219" y="2319442"/>
            <a:ext cx="362083" cy="615355"/>
          </a:xfrm>
          <a:prstGeom prst="rect">
            <a:avLst/>
          </a:prstGeom>
          <a:noFill/>
        </p:spPr>
        <p:txBody>
          <a:bodyPr wrap="none" lIns="179259" tIns="143407" rIns="179259" bIns="143407" rtlCol="0">
            <a:spAutoFit/>
          </a:bodyPr>
          <a:lstStyle/>
          <a:p>
            <a:pPr defTabSz="914264">
              <a:lnSpc>
                <a:spcPct val="90000"/>
              </a:lnSpc>
              <a:spcAft>
                <a:spcPts val="588"/>
              </a:spcAft>
            </a:pPr>
            <a:endParaRPr lang="en-US" sz="2352" dirty="0" err="1">
              <a:gradFill>
                <a:gsLst>
                  <a:gs pos="2917">
                    <a:srgbClr val="292929"/>
                  </a:gs>
                  <a:gs pos="30000">
                    <a:srgbClr val="292929"/>
                  </a:gs>
                </a:gsLst>
                <a:lin ang="5400000" scaled="0"/>
              </a:gradFill>
            </a:endParaRPr>
          </a:p>
        </p:txBody>
      </p:sp>
      <p:pic>
        <p:nvPicPr>
          <p:cNvPr id="6" name="Picture 5"/>
          <p:cNvPicPr>
            <a:picLocks noChangeAspect="1"/>
          </p:cNvPicPr>
          <p:nvPr/>
        </p:nvPicPr>
        <p:blipFill>
          <a:blip r:embed="rId3"/>
          <a:stretch>
            <a:fillRect/>
          </a:stretch>
        </p:blipFill>
        <p:spPr>
          <a:xfrm>
            <a:off x="2322234" y="1442322"/>
            <a:ext cx="8779458" cy="4895010"/>
          </a:xfrm>
          <a:prstGeom prst="rect">
            <a:avLst/>
          </a:prstGeom>
        </p:spPr>
      </p:pic>
      <p:cxnSp>
        <p:nvCxnSpPr>
          <p:cNvPr id="7" name="Straight Connector 6"/>
          <p:cNvCxnSpPr/>
          <p:nvPr/>
        </p:nvCxnSpPr>
        <p:spPr>
          <a:xfrm flipV="1">
            <a:off x="1893658" y="1808516"/>
            <a:ext cx="2186145" cy="215808"/>
          </a:xfrm>
          <a:prstGeom prst="line">
            <a:avLst/>
          </a:prstGeom>
          <a:ln w="38100">
            <a:tailEnd type="oval"/>
          </a:ln>
          <a:effectLst>
            <a:glow rad="228600">
              <a:schemeClr val="bg1"/>
            </a:glo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12" idx="3"/>
          </p:cNvCxnSpPr>
          <p:nvPr/>
        </p:nvCxnSpPr>
        <p:spPr>
          <a:xfrm flipV="1">
            <a:off x="2091831" y="3496987"/>
            <a:ext cx="2734234" cy="395699"/>
          </a:xfrm>
          <a:prstGeom prst="line">
            <a:avLst/>
          </a:prstGeom>
          <a:ln w="38100">
            <a:solidFill>
              <a:schemeClr val="accent3"/>
            </a:solidFill>
            <a:tailEnd type="oval"/>
          </a:ln>
          <a:effectLst>
            <a:glow rad="228600">
              <a:schemeClr val="bg1"/>
            </a:glow>
          </a:effectLst>
        </p:spPr>
        <p:style>
          <a:lnRef idx="1">
            <a:schemeClr val="accent1"/>
          </a:lnRef>
          <a:fillRef idx="0">
            <a:schemeClr val="accent1"/>
          </a:fillRef>
          <a:effectRef idx="0">
            <a:schemeClr val="accent1"/>
          </a:effectRef>
          <a:fontRef idx="minor">
            <a:schemeClr val="tx1"/>
          </a:fontRef>
        </p:style>
      </p:cxnSp>
      <p:sp>
        <p:nvSpPr>
          <p:cNvPr id="9" name="Content Placeholder 8"/>
          <p:cNvSpPr txBox="1">
            <a:spLocks/>
          </p:cNvSpPr>
          <p:nvPr/>
        </p:nvSpPr>
        <p:spPr>
          <a:xfrm>
            <a:off x="577726" y="1442323"/>
            <a:ext cx="1523784" cy="1523784"/>
          </a:xfrm>
          <a:prstGeom prst="rect">
            <a:avLst/>
          </a:prstGeom>
          <a:solidFill>
            <a:schemeClr val="accent1"/>
          </a:solidFill>
        </p:spPr>
        <p:txBody>
          <a:bodyPr vert="horz" wrap="square" lIns="60952" tIns="60952" rIns="60952" bIns="60952" rtlCol="0">
            <a:noAutofit/>
          </a:bodyPr>
          <a:lstStyle>
            <a:lvl1pPr marL="519182" indent="-519182" algn="l" defTabSz="1371727" rtl="0" eaLnBrk="1" latinLnBrk="0" hangingPunct="1">
              <a:lnSpc>
                <a:spcPct val="100000"/>
              </a:lnSpc>
              <a:spcBef>
                <a:spcPts val="0"/>
              </a:spcBef>
              <a:spcAft>
                <a:spcPts val="1200"/>
              </a:spcAft>
              <a:buSzPct val="80000"/>
              <a:buFontTx/>
              <a:buBlip>
                <a:blip r:embed="rId4"/>
              </a:buBlip>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1pPr>
            <a:lvl2pPr marL="945483" indent="-426301" algn="l" defTabSz="1371727" rtl="0" eaLnBrk="1" latinLnBrk="0" hangingPunct="1">
              <a:lnSpc>
                <a:spcPct val="100000"/>
              </a:lnSpc>
              <a:spcBef>
                <a:spcPts val="0"/>
              </a:spcBef>
              <a:spcAft>
                <a:spcPts val="1200"/>
              </a:spcAft>
              <a:buSzPct val="80000"/>
              <a:buFontTx/>
              <a:buBlip>
                <a:blip r:embed="rId4"/>
              </a:buBlip>
              <a:tabLst>
                <a:tab pos="945483" algn="l"/>
              </a:tabLst>
              <a:defRPr sz="36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2pPr>
            <a:lvl3pPr marL="1371783" indent="-426301" algn="l" defTabSz="1371727" rtl="0" eaLnBrk="1" latinLnBrk="0" hangingPunct="1">
              <a:lnSpc>
                <a:spcPct val="100000"/>
              </a:lnSpc>
              <a:spcBef>
                <a:spcPts val="0"/>
              </a:spcBef>
              <a:spcAft>
                <a:spcPts val="1200"/>
              </a:spcAft>
              <a:buSzPct val="80000"/>
              <a:buFontTx/>
              <a:buBlip>
                <a:blip r:embed="rId4"/>
              </a:buBlip>
              <a:defRPr sz="32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3pPr>
            <a:lvl4pPr marL="2224384" indent="-335802" algn="l" defTabSz="1371727" rtl="0" eaLnBrk="1" latinLnBrk="0" hangingPunct="1">
              <a:lnSpc>
                <a:spcPct val="100000"/>
              </a:lnSpc>
              <a:spcBef>
                <a:spcPts val="0"/>
              </a:spcBef>
              <a:spcAft>
                <a:spcPts val="1200"/>
              </a:spcAft>
              <a:buSzPct val="80000"/>
              <a:buFontTx/>
              <a:buBlip>
                <a:blip r:embed="rId4"/>
              </a:buBlip>
              <a:tabLst>
                <a:tab pos="1371783" algn="l"/>
              </a:tabLst>
              <a:defRPr sz="28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4pPr>
            <a:lvl5pPr marL="2569712" indent="-345328" algn="l" defTabSz="1371727" rtl="0" eaLnBrk="1" latinLnBrk="0" hangingPunct="1">
              <a:lnSpc>
                <a:spcPct val="100000"/>
              </a:lnSpc>
              <a:spcBef>
                <a:spcPts val="0"/>
              </a:spcBef>
              <a:spcAft>
                <a:spcPts val="1200"/>
              </a:spcAft>
              <a:buSzPct val="80000"/>
              <a:buFontTx/>
              <a:buBlip>
                <a:blip r:embed="rId4"/>
              </a:buBlip>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5pPr>
            <a:lvl6pPr marL="3772251"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8116"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980"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845"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9pPr>
          </a:lstStyle>
          <a:p>
            <a:pPr marL="0" indent="0">
              <a:buNone/>
            </a:pPr>
            <a:r>
              <a:rPr lang="en-US" sz="1600" dirty="0">
                <a:gradFill>
                  <a:gsLst>
                    <a:gs pos="0">
                      <a:srgbClr val="FFFFFF"/>
                    </a:gs>
                    <a:gs pos="31000">
                      <a:srgbClr val="FFFFFF"/>
                    </a:gs>
                  </a:gsLst>
                  <a:path path="circle">
                    <a:fillToRect r="100000" b="100000"/>
                  </a:path>
                </a:gradFill>
                <a:latin typeface="Segoe UI"/>
              </a:rPr>
              <a:t>Navigation </a:t>
            </a:r>
          </a:p>
        </p:txBody>
      </p:sp>
      <p:cxnSp>
        <p:nvCxnSpPr>
          <p:cNvPr id="10" name="Straight Connector 9"/>
          <p:cNvCxnSpPr/>
          <p:nvPr/>
        </p:nvCxnSpPr>
        <p:spPr>
          <a:xfrm>
            <a:off x="1968675" y="5486248"/>
            <a:ext cx="2259774" cy="94241"/>
          </a:xfrm>
          <a:prstGeom prst="line">
            <a:avLst/>
          </a:prstGeom>
          <a:ln w="38100">
            <a:solidFill>
              <a:schemeClr val="accent5"/>
            </a:solidFill>
            <a:tailEnd type="oval"/>
          </a:ln>
          <a:effectLst>
            <a:glow rad="228600">
              <a:schemeClr val="bg1"/>
            </a:glow>
          </a:effectLst>
        </p:spPr>
        <p:style>
          <a:lnRef idx="1">
            <a:schemeClr val="accent1"/>
          </a:lnRef>
          <a:fillRef idx="0">
            <a:schemeClr val="accent1"/>
          </a:fillRef>
          <a:effectRef idx="0">
            <a:schemeClr val="accent1"/>
          </a:effectRef>
          <a:fontRef idx="minor">
            <a:schemeClr val="tx1"/>
          </a:fontRef>
        </p:style>
      </p:cxnSp>
      <p:sp>
        <p:nvSpPr>
          <p:cNvPr id="11" name="Content Placeholder 8"/>
          <p:cNvSpPr txBox="1">
            <a:spLocks/>
          </p:cNvSpPr>
          <p:nvPr/>
        </p:nvSpPr>
        <p:spPr>
          <a:xfrm>
            <a:off x="568047" y="4818597"/>
            <a:ext cx="1523784" cy="1523784"/>
          </a:xfrm>
          <a:prstGeom prst="rect">
            <a:avLst/>
          </a:prstGeom>
          <a:solidFill>
            <a:schemeClr val="accent5"/>
          </a:solidFill>
        </p:spPr>
        <p:txBody>
          <a:bodyPr vert="horz" wrap="square" lIns="60952" tIns="60952" rIns="60952" bIns="60952" rtlCol="0">
            <a:noAutofit/>
          </a:bodyPr>
          <a:lstStyle>
            <a:lvl1pPr marL="519182" indent="-519182" algn="l" defTabSz="1371727" rtl="0" eaLnBrk="1" latinLnBrk="0" hangingPunct="1">
              <a:lnSpc>
                <a:spcPct val="100000"/>
              </a:lnSpc>
              <a:spcBef>
                <a:spcPts val="0"/>
              </a:spcBef>
              <a:spcAft>
                <a:spcPts val="1200"/>
              </a:spcAft>
              <a:buSzPct val="80000"/>
              <a:buFontTx/>
              <a:buBlip>
                <a:blip r:embed="rId4"/>
              </a:buBlip>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1pPr>
            <a:lvl2pPr marL="945483" indent="-426301" algn="l" defTabSz="1371727" rtl="0" eaLnBrk="1" latinLnBrk="0" hangingPunct="1">
              <a:lnSpc>
                <a:spcPct val="100000"/>
              </a:lnSpc>
              <a:spcBef>
                <a:spcPts val="0"/>
              </a:spcBef>
              <a:spcAft>
                <a:spcPts val="1200"/>
              </a:spcAft>
              <a:buSzPct val="80000"/>
              <a:buFontTx/>
              <a:buBlip>
                <a:blip r:embed="rId4"/>
              </a:buBlip>
              <a:tabLst>
                <a:tab pos="945483" algn="l"/>
              </a:tabLst>
              <a:defRPr sz="36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2pPr>
            <a:lvl3pPr marL="1371783" indent="-426301" algn="l" defTabSz="1371727" rtl="0" eaLnBrk="1" latinLnBrk="0" hangingPunct="1">
              <a:lnSpc>
                <a:spcPct val="100000"/>
              </a:lnSpc>
              <a:spcBef>
                <a:spcPts val="0"/>
              </a:spcBef>
              <a:spcAft>
                <a:spcPts val="1200"/>
              </a:spcAft>
              <a:buSzPct val="80000"/>
              <a:buFontTx/>
              <a:buBlip>
                <a:blip r:embed="rId4"/>
              </a:buBlip>
              <a:defRPr sz="32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3pPr>
            <a:lvl4pPr marL="2224384" indent="-335802" algn="l" defTabSz="1371727" rtl="0" eaLnBrk="1" latinLnBrk="0" hangingPunct="1">
              <a:lnSpc>
                <a:spcPct val="100000"/>
              </a:lnSpc>
              <a:spcBef>
                <a:spcPts val="0"/>
              </a:spcBef>
              <a:spcAft>
                <a:spcPts val="1200"/>
              </a:spcAft>
              <a:buSzPct val="80000"/>
              <a:buFontTx/>
              <a:buBlip>
                <a:blip r:embed="rId4"/>
              </a:buBlip>
              <a:tabLst>
                <a:tab pos="1371783" algn="l"/>
              </a:tabLst>
              <a:defRPr sz="28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4pPr>
            <a:lvl5pPr marL="2569712" indent="-345328" algn="l" defTabSz="1371727" rtl="0" eaLnBrk="1" latinLnBrk="0" hangingPunct="1">
              <a:lnSpc>
                <a:spcPct val="100000"/>
              </a:lnSpc>
              <a:spcBef>
                <a:spcPts val="0"/>
              </a:spcBef>
              <a:spcAft>
                <a:spcPts val="1200"/>
              </a:spcAft>
              <a:buSzPct val="80000"/>
              <a:buFontTx/>
              <a:buBlip>
                <a:blip r:embed="rId4"/>
              </a:buBlip>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5pPr>
            <a:lvl6pPr marL="3772251"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8116"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980"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845"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9pPr>
          </a:lstStyle>
          <a:p>
            <a:pPr marL="0" indent="0">
              <a:buNone/>
            </a:pPr>
            <a:r>
              <a:rPr lang="en-US" sz="1600" dirty="0">
                <a:gradFill>
                  <a:gsLst>
                    <a:gs pos="0">
                      <a:srgbClr val="FFFFFF"/>
                    </a:gs>
                    <a:gs pos="31000">
                      <a:srgbClr val="FFFFFF"/>
                    </a:gs>
                  </a:gsLst>
                  <a:path path="circle">
                    <a:fillToRect r="100000" b="100000"/>
                  </a:path>
                </a:gradFill>
                <a:latin typeface="Segoe UI"/>
              </a:rPr>
              <a:t>Overview of most recent messages</a:t>
            </a:r>
          </a:p>
        </p:txBody>
      </p:sp>
      <p:sp>
        <p:nvSpPr>
          <p:cNvPr id="12" name="Content Placeholder 8"/>
          <p:cNvSpPr txBox="1">
            <a:spLocks/>
          </p:cNvSpPr>
          <p:nvPr/>
        </p:nvSpPr>
        <p:spPr>
          <a:xfrm>
            <a:off x="568047" y="3130794"/>
            <a:ext cx="1523784" cy="1523784"/>
          </a:xfrm>
          <a:prstGeom prst="rect">
            <a:avLst/>
          </a:prstGeom>
          <a:solidFill>
            <a:schemeClr val="accent3"/>
          </a:solidFill>
        </p:spPr>
        <p:txBody>
          <a:bodyPr vert="horz" wrap="square" lIns="60952" tIns="60952" rIns="60952" bIns="60952" rtlCol="0">
            <a:noAutofit/>
          </a:bodyPr>
          <a:lstStyle>
            <a:lvl1pPr marL="519182" indent="-519182" algn="l" defTabSz="1371727" rtl="0" eaLnBrk="1" latinLnBrk="0" hangingPunct="1">
              <a:lnSpc>
                <a:spcPct val="100000"/>
              </a:lnSpc>
              <a:spcBef>
                <a:spcPts val="0"/>
              </a:spcBef>
              <a:spcAft>
                <a:spcPts val="1200"/>
              </a:spcAft>
              <a:buSzPct val="80000"/>
              <a:buFontTx/>
              <a:buBlip>
                <a:blip r:embed="rId4"/>
              </a:buBlip>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1pPr>
            <a:lvl2pPr marL="945483" indent="-426301" algn="l" defTabSz="1371727" rtl="0" eaLnBrk="1" latinLnBrk="0" hangingPunct="1">
              <a:lnSpc>
                <a:spcPct val="100000"/>
              </a:lnSpc>
              <a:spcBef>
                <a:spcPts val="0"/>
              </a:spcBef>
              <a:spcAft>
                <a:spcPts val="1200"/>
              </a:spcAft>
              <a:buSzPct val="80000"/>
              <a:buFontTx/>
              <a:buBlip>
                <a:blip r:embed="rId4"/>
              </a:buBlip>
              <a:tabLst>
                <a:tab pos="945483" algn="l"/>
              </a:tabLst>
              <a:defRPr sz="36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2pPr>
            <a:lvl3pPr marL="1371783" indent="-426301" algn="l" defTabSz="1371727" rtl="0" eaLnBrk="1" latinLnBrk="0" hangingPunct="1">
              <a:lnSpc>
                <a:spcPct val="100000"/>
              </a:lnSpc>
              <a:spcBef>
                <a:spcPts val="0"/>
              </a:spcBef>
              <a:spcAft>
                <a:spcPts val="1200"/>
              </a:spcAft>
              <a:buSzPct val="80000"/>
              <a:buFontTx/>
              <a:buBlip>
                <a:blip r:embed="rId4"/>
              </a:buBlip>
              <a:defRPr sz="32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3pPr>
            <a:lvl4pPr marL="2224384" indent="-335802" algn="l" defTabSz="1371727" rtl="0" eaLnBrk="1" latinLnBrk="0" hangingPunct="1">
              <a:lnSpc>
                <a:spcPct val="100000"/>
              </a:lnSpc>
              <a:spcBef>
                <a:spcPts val="0"/>
              </a:spcBef>
              <a:spcAft>
                <a:spcPts val="1200"/>
              </a:spcAft>
              <a:buSzPct val="80000"/>
              <a:buFontTx/>
              <a:buBlip>
                <a:blip r:embed="rId4"/>
              </a:buBlip>
              <a:tabLst>
                <a:tab pos="1371783" algn="l"/>
              </a:tabLst>
              <a:defRPr sz="28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4pPr>
            <a:lvl5pPr marL="2569712" indent="-345328" algn="l" defTabSz="1371727" rtl="0" eaLnBrk="1" latinLnBrk="0" hangingPunct="1">
              <a:lnSpc>
                <a:spcPct val="100000"/>
              </a:lnSpc>
              <a:spcBef>
                <a:spcPts val="0"/>
              </a:spcBef>
              <a:spcAft>
                <a:spcPts val="1200"/>
              </a:spcAft>
              <a:buSzPct val="80000"/>
              <a:buFontTx/>
              <a:buBlip>
                <a:blip r:embed="rId4"/>
              </a:buBlip>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5pPr>
            <a:lvl6pPr marL="3772251"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8116"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980"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845"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9pPr>
          </a:lstStyle>
          <a:p>
            <a:pPr marL="0" indent="0">
              <a:buNone/>
            </a:pPr>
            <a:r>
              <a:rPr lang="en-US" sz="1600" dirty="0">
                <a:gradFill>
                  <a:gsLst>
                    <a:gs pos="0">
                      <a:srgbClr val="FFFFFF"/>
                    </a:gs>
                    <a:gs pos="31000">
                      <a:srgbClr val="FFFFFF"/>
                    </a:gs>
                  </a:gsLst>
                  <a:path path="circle">
                    <a:fillToRect r="100000" b="100000"/>
                  </a:path>
                </a:gradFill>
                <a:latin typeface="Segoe UI"/>
              </a:rPr>
              <a:t>Dashboard with most important violations for quick response</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42" y="6322503"/>
            <a:ext cx="460249" cy="432817"/>
          </a:xfrm>
          <a:prstGeom prst="rect">
            <a:avLst/>
          </a:prstGeom>
        </p:spPr>
      </p:pic>
    </p:spTree>
    <p:extLst>
      <p:ext uri="{BB962C8B-B14F-4D97-AF65-F5344CB8AC3E}">
        <p14:creationId xmlns:p14="http://schemas.microsoft.com/office/powerpoint/2010/main" val="2048937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 Search</a:t>
            </a:r>
            <a:endParaRPr lang="en-US" dirty="0"/>
          </a:p>
        </p:txBody>
      </p:sp>
      <p:sp>
        <p:nvSpPr>
          <p:cNvPr id="4" name="TextBox 3"/>
          <p:cNvSpPr txBox="1"/>
          <p:nvPr/>
        </p:nvSpPr>
        <p:spPr>
          <a:xfrm>
            <a:off x="2218380" y="2347615"/>
            <a:ext cx="362083" cy="615355"/>
          </a:xfrm>
          <a:prstGeom prst="rect">
            <a:avLst/>
          </a:prstGeom>
          <a:noFill/>
        </p:spPr>
        <p:txBody>
          <a:bodyPr wrap="none" lIns="179259" tIns="143407" rIns="179259" bIns="143407" rtlCol="0">
            <a:spAutoFit/>
          </a:bodyPr>
          <a:lstStyle/>
          <a:p>
            <a:pPr defTabSz="914264">
              <a:lnSpc>
                <a:spcPct val="90000"/>
              </a:lnSpc>
              <a:spcAft>
                <a:spcPts val="588"/>
              </a:spcAft>
            </a:pPr>
            <a:endParaRPr lang="en-US" sz="2352" dirty="0" err="1">
              <a:gradFill>
                <a:gsLst>
                  <a:gs pos="2917">
                    <a:srgbClr val="000000"/>
                  </a:gs>
                  <a:gs pos="30000">
                    <a:srgbClr val="000000"/>
                  </a:gs>
                </a:gsLst>
                <a:lin ang="5400000" scaled="0"/>
              </a:gradFill>
            </a:endParaRPr>
          </a:p>
        </p:txBody>
      </p:sp>
      <p:sp>
        <p:nvSpPr>
          <p:cNvPr id="5" name="TextBox 4"/>
          <p:cNvSpPr txBox="1"/>
          <p:nvPr/>
        </p:nvSpPr>
        <p:spPr>
          <a:xfrm>
            <a:off x="232382" y="2117608"/>
            <a:ext cx="1985998" cy="3049858"/>
          </a:xfrm>
          <a:prstGeom prst="rect">
            <a:avLst/>
          </a:prstGeom>
          <a:noFill/>
        </p:spPr>
        <p:txBody>
          <a:bodyPr wrap="square" lIns="179259" tIns="143407" rIns="179259" bIns="143407" rtlCol="0">
            <a:spAutoFit/>
          </a:bodyPr>
          <a:lstStyle/>
          <a:p>
            <a:pPr defTabSz="914264">
              <a:lnSpc>
                <a:spcPct val="90000"/>
              </a:lnSpc>
              <a:spcAft>
                <a:spcPts val="588"/>
              </a:spcAft>
            </a:pPr>
            <a:r>
              <a:rPr lang="en-US" sz="2352" dirty="0">
                <a:solidFill>
                  <a:schemeClr val="accent1">
                    <a:lumMod val="40000"/>
                    <a:lumOff val="60000"/>
                  </a:schemeClr>
                </a:solidFill>
              </a:rPr>
              <a:t>Reduce time spend on finding hotfixes or potential workarounds</a:t>
            </a:r>
          </a:p>
          <a:p>
            <a:pPr marL="336075" indent="-336075" defTabSz="914264">
              <a:lnSpc>
                <a:spcPct val="90000"/>
              </a:lnSpc>
              <a:spcAft>
                <a:spcPts val="588"/>
              </a:spcAft>
              <a:buFont typeface="Arial" panose="020B0604020202020204" pitchFamily="34" charset="0"/>
              <a:buChar char="•"/>
            </a:pPr>
            <a:endParaRPr lang="en-US" sz="2352" dirty="0">
              <a:gradFill>
                <a:gsLst>
                  <a:gs pos="2917">
                    <a:srgbClr val="000000"/>
                  </a:gs>
                  <a:gs pos="30000">
                    <a:srgbClr val="000000"/>
                  </a:gs>
                </a:gsLst>
                <a:lin ang="5400000" scaled="0"/>
              </a:gradFill>
            </a:endParaRPr>
          </a:p>
          <a:p>
            <a:pPr marL="336075" indent="-336075" defTabSz="914264">
              <a:lnSpc>
                <a:spcPct val="90000"/>
              </a:lnSpc>
              <a:spcAft>
                <a:spcPts val="588"/>
              </a:spcAft>
              <a:buFont typeface="Arial" panose="020B0604020202020204" pitchFamily="34" charset="0"/>
              <a:buChar char="•"/>
            </a:pPr>
            <a:endParaRPr lang="en-US" sz="2352" dirty="0">
              <a:gradFill>
                <a:gsLst>
                  <a:gs pos="2917">
                    <a:srgbClr val="000000"/>
                  </a:gs>
                  <a:gs pos="30000">
                    <a:srgbClr val="000000"/>
                  </a:gs>
                </a:gsLst>
                <a:lin ang="5400000" scaled="0"/>
              </a:gradFill>
            </a:endParaRPr>
          </a:p>
        </p:txBody>
      </p:sp>
      <p:pic>
        <p:nvPicPr>
          <p:cNvPr id="7" name="Picture 6"/>
          <p:cNvPicPr>
            <a:picLocks noChangeAspect="1"/>
          </p:cNvPicPr>
          <p:nvPr/>
        </p:nvPicPr>
        <p:blipFill rotWithShape="1">
          <a:blip r:embed="rId3"/>
          <a:srcRect b="15445"/>
          <a:stretch/>
        </p:blipFill>
        <p:spPr>
          <a:xfrm>
            <a:off x="4141601" y="1768104"/>
            <a:ext cx="7226123" cy="4864111"/>
          </a:xfrm>
          <a:prstGeom prst="rect">
            <a:avLst/>
          </a:prstGeom>
          <a:effectLst>
            <a:outerShdw blurRad="63500" sx="102000" sy="102000" algn="ctr" rotWithShape="0">
              <a:prstClr val="black">
                <a:alpha val="40000"/>
              </a:prstClr>
            </a:outerShdw>
          </a:effectLst>
        </p:spPr>
      </p:pic>
      <p:cxnSp>
        <p:nvCxnSpPr>
          <p:cNvPr id="8" name="Straight Connector 7"/>
          <p:cNvCxnSpPr/>
          <p:nvPr/>
        </p:nvCxnSpPr>
        <p:spPr>
          <a:xfrm>
            <a:off x="3708802" y="2331798"/>
            <a:ext cx="973930" cy="15493"/>
          </a:xfrm>
          <a:prstGeom prst="line">
            <a:avLst/>
          </a:prstGeom>
          <a:ln w="38100">
            <a:tailEnd type="oval"/>
          </a:ln>
          <a:effectLst>
            <a:glow rad="228600">
              <a:schemeClr val="bg1"/>
            </a:glo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46203" y="4306273"/>
            <a:ext cx="1060635" cy="330853"/>
          </a:xfrm>
          <a:prstGeom prst="line">
            <a:avLst/>
          </a:prstGeom>
          <a:ln w="38100">
            <a:solidFill>
              <a:schemeClr val="accent3"/>
            </a:solidFill>
            <a:tailEnd type="oval"/>
          </a:ln>
          <a:effectLst>
            <a:glow rad="228600">
              <a:schemeClr val="bg1"/>
            </a:glow>
          </a:effectLst>
        </p:spPr>
        <p:style>
          <a:lnRef idx="1">
            <a:schemeClr val="accent1"/>
          </a:lnRef>
          <a:fillRef idx="0">
            <a:schemeClr val="accent1"/>
          </a:fillRef>
          <a:effectRef idx="0">
            <a:schemeClr val="accent1"/>
          </a:effectRef>
          <a:fontRef idx="minor">
            <a:schemeClr val="tx1"/>
          </a:fontRef>
        </p:style>
      </p:cxnSp>
      <p:sp>
        <p:nvSpPr>
          <p:cNvPr id="10" name="Content Placeholder 8"/>
          <p:cNvSpPr txBox="1">
            <a:spLocks/>
          </p:cNvSpPr>
          <p:nvPr/>
        </p:nvSpPr>
        <p:spPr>
          <a:xfrm>
            <a:off x="2392870" y="1749798"/>
            <a:ext cx="1523784" cy="1523784"/>
          </a:xfrm>
          <a:prstGeom prst="rect">
            <a:avLst/>
          </a:prstGeom>
          <a:solidFill>
            <a:schemeClr val="accent1"/>
          </a:solidFill>
        </p:spPr>
        <p:txBody>
          <a:bodyPr vert="horz" wrap="square" lIns="60952" tIns="60952" rIns="60952" bIns="60952" rtlCol="0">
            <a:noAutofit/>
          </a:bodyPr>
          <a:lstStyle>
            <a:lvl1pPr marL="519182" indent="-519182" algn="l" defTabSz="1371727" rtl="0" eaLnBrk="1" latinLnBrk="0" hangingPunct="1">
              <a:lnSpc>
                <a:spcPct val="100000"/>
              </a:lnSpc>
              <a:spcBef>
                <a:spcPts val="0"/>
              </a:spcBef>
              <a:spcAft>
                <a:spcPts val="1200"/>
              </a:spcAft>
              <a:buSzPct val="80000"/>
              <a:buFontTx/>
              <a:buBlip>
                <a:blip r:embed="rId4"/>
              </a:buBlip>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1pPr>
            <a:lvl2pPr marL="945483" indent="-426301" algn="l" defTabSz="1371727" rtl="0" eaLnBrk="1" latinLnBrk="0" hangingPunct="1">
              <a:lnSpc>
                <a:spcPct val="100000"/>
              </a:lnSpc>
              <a:spcBef>
                <a:spcPts val="0"/>
              </a:spcBef>
              <a:spcAft>
                <a:spcPts val="1200"/>
              </a:spcAft>
              <a:buSzPct val="80000"/>
              <a:buFontTx/>
              <a:buBlip>
                <a:blip r:embed="rId4"/>
              </a:buBlip>
              <a:tabLst>
                <a:tab pos="945483" algn="l"/>
              </a:tabLst>
              <a:defRPr sz="36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2pPr>
            <a:lvl3pPr marL="1371783" indent="-426301" algn="l" defTabSz="1371727" rtl="0" eaLnBrk="1" latinLnBrk="0" hangingPunct="1">
              <a:lnSpc>
                <a:spcPct val="100000"/>
              </a:lnSpc>
              <a:spcBef>
                <a:spcPts val="0"/>
              </a:spcBef>
              <a:spcAft>
                <a:spcPts val="1200"/>
              </a:spcAft>
              <a:buSzPct val="80000"/>
              <a:buFontTx/>
              <a:buBlip>
                <a:blip r:embed="rId4"/>
              </a:buBlip>
              <a:defRPr sz="32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3pPr>
            <a:lvl4pPr marL="2224384" indent="-335802" algn="l" defTabSz="1371727" rtl="0" eaLnBrk="1" latinLnBrk="0" hangingPunct="1">
              <a:lnSpc>
                <a:spcPct val="100000"/>
              </a:lnSpc>
              <a:spcBef>
                <a:spcPts val="0"/>
              </a:spcBef>
              <a:spcAft>
                <a:spcPts val="1200"/>
              </a:spcAft>
              <a:buSzPct val="80000"/>
              <a:buFontTx/>
              <a:buBlip>
                <a:blip r:embed="rId4"/>
              </a:buBlip>
              <a:tabLst>
                <a:tab pos="1371783" algn="l"/>
              </a:tabLst>
              <a:defRPr sz="28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4pPr>
            <a:lvl5pPr marL="2569712" indent="-345328" algn="l" defTabSz="1371727" rtl="0" eaLnBrk="1" latinLnBrk="0" hangingPunct="1">
              <a:lnSpc>
                <a:spcPct val="100000"/>
              </a:lnSpc>
              <a:spcBef>
                <a:spcPts val="0"/>
              </a:spcBef>
              <a:spcAft>
                <a:spcPts val="1200"/>
              </a:spcAft>
              <a:buSzPct val="80000"/>
              <a:buFontTx/>
              <a:buBlip>
                <a:blip r:embed="rId4"/>
              </a:buBlip>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5pPr>
            <a:lvl6pPr marL="3772251"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8116"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980"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845"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9pPr>
          </a:lstStyle>
          <a:p>
            <a:pPr marL="0" indent="0">
              <a:buNone/>
            </a:pPr>
            <a:r>
              <a:rPr lang="en-US" sz="1600" dirty="0">
                <a:gradFill>
                  <a:gsLst>
                    <a:gs pos="0">
                      <a:srgbClr val="FFFFFF"/>
                    </a:gs>
                    <a:gs pos="31000">
                      <a:srgbClr val="FFFFFF"/>
                    </a:gs>
                  </a:gsLst>
                  <a:path path="circle">
                    <a:fillToRect r="100000" b="100000"/>
                  </a:path>
                </a:gradFill>
                <a:latin typeface="Segoe UI"/>
              </a:rPr>
              <a:t>Search for hotfixes and reported issues online</a:t>
            </a:r>
          </a:p>
        </p:txBody>
      </p:sp>
      <p:cxnSp>
        <p:nvCxnSpPr>
          <p:cNvPr id="11" name="Straight Connector 10"/>
          <p:cNvCxnSpPr/>
          <p:nvPr/>
        </p:nvCxnSpPr>
        <p:spPr>
          <a:xfrm flipV="1">
            <a:off x="3783818" y="5493261"/>
            <a:ext cx="3118872" cy="300460"/>
          </a:xfrm>
          <a:prstGeom prst="line">
            <a:avLst/>
          </a:prstGeom>
          <a:ln w="38100">
            <a:solidFill>
              <a:schemeClr val="accent5"/>
            </a:solidFill>
            <a:tailEnd type="oval"/>
          </a:ln>
          <a:effectLst>
            <a:glow rad="228600">
              <a:schemeClr val="bg1"/>
            </a:glow>
          </a:effectLst>
        </p:spPr>
        <p:style>
          <a:lnRef idx="1">
            <a:schemeClr val="accent1"/>
          </a:lnRef>
          <a:fillRef idx="0">
            <a:schemeClr val="accent1"/>
          </a:fillRef>
          <a:effectRef idx="0">
            <a:schemeClr val="accent1"/>
          </a:effectRef>
          <a:fontRef idx="minor">
            <a:schemeClr val="tx1"/>
          </a:fontRef>
        </p:style>
      </p:cxnSp>
      <p:sp>
        <p:nvSpPr>
          <p:cNvPr id="12" name="Content Placeholder 8"/>
          <p:cNvSpPr txBox="1">
            <a:spLocks/>
          </p:cNvSpPr>
          <p:nvPr/>
        </p:nvSpPr>
        <p:spPr>
          <a:xfrm>
            <a:off x="2383191" y="5126071"/>
            <a:ext cx="1523784" cy="1523784"/>
          </a:xfrm>
          <a:prstGeom prst="rect">
            <a:avLst/>
          </a:prstGeom>
          <a:solidFill>
            <a:schemeClr val="accent5"/>
          </a:solidFill>
        </p:spPr>
        <p:txBody>
          <a:bodyPr vert="horz" wrap="square" lIns="60952" tIns="60952" rIns="60952" bIns="60952" rtlCol="0">
            <a:noAutofit/>
          </a:bodyPr>
          <a:lstStyle>
            <a:lvl1pPr marL="519182" indent="-519182" algn="l" defTabSz="1371727" rtl="0" eaLnBrk="1" latinLnBrk="0" hangingPunct="1">
              <a:lnSpc>
                <a:spcPct val="100000"/>
              </a:lnSpc>
              <a:spcBef>
                <a:spcPts val="0"/>
              </a:spcBef>
              <a:spcAft>
                <a:spcPts val="1200"/>
              </a:spcAft>
              <a:buSzPct val="80000"/>
              <a:buFontTx/>
              <a:buBlip>
                <a:blip r:embed="rId4"/>
              </a:buBlip>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1pPr>
            <a:lvl2pPr marL="945483" indent="-426301" algn="l" defTabSz="1371727" rtl="0" eaLnBrk="1" latinLnBrk="0" hangingPunct="1">
              <a:lnSpc>
                <a:spcPct val="100000"/>
              </a:lnSpc>
              <a:spcBef>
                <a:spcPts val="0"/>
              </a:spcBef>
              <a:spcAft>
                <a:spcPts val="1200"/>
              </a:spcAft>
              <a:buSzPct val="80000"/>
              <a:buFontTx/>
              <a:buBlip>
                <a:blip r:embed="rId4"/>
              </a:buBlip>
              <a:tabLst>
                <a:tab pos="945483" algn="l"/>
              </a:tabLst>
              <a:defRPr sz="36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2pPr>
            <a:lvl3pPr marL="1371783" indent="-426301" algn="l" defTabSz="1371727" rtl="0" eaLnBrk="1" latinLnBrk="0" hangingPunct="1">
              <a:lnSpc>
                <a:spcPct val="100000"/>
              </a:lnSpc>
              <a:spcBef>
                <a:spcPts val="0"/>
              </a:spcBef>
              <a:spcAft>
                <a:spcPts val="1200"/>
              </a:spcAft>
              <a:buSzPct val="80000"/>
              <a:buFontTx/>
              <a:buBlip>
                <a:blip r:embed="rId4"/>
              </a:buBlip>
              <a:defRPr sz="32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3pPr>
            <a:lvl4pPr marL="2224384" indent="-335802" algn="l" defTabSz="1371727" rtl="0" eaLnBrk="1" latinLnBrk="0" hangingPunct="1">
              <a:lnSpc>
                <a:spcPct val="100000"/>
              </a:lnSpc>
              <a:spcBef>
                <a:spcPts val="0"/>
              </a:spcBef>
              <a:spcAft>
                <a:spcPts val="1200"/>
              </a:spcAft>
              <a:buSzPct val="80000"/>
              <a:buFontTx/>
              <a:buBlip>
                <a:blip r:embed="rId4"/>
              </a:buBlip>
              <a:tabLst>
                <a:tab pos="1371783" algn="l"/>
              </a:tabLst>
              <a:defRPr sz="28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4pPr>
            <a:lvl5pPr marL="2569712" indent="-345328" algn="l" defTabSz="1371727" rtl="0" eaLnBrk="1" latinLnBrk="0" hangingPunct="1">
              <a:lnSpc>
                <a:spcPct val="100000"/>
              </a:lnSpc>
              <a:spcBef>
                <a:spcPts val="0"/>
              </a:spcBef>
              <a:spcAft>
                <a:spcPts val="1200"/>
              </a:spcAft>
              <a:buSzPct val="80000"/>
              <a:buFontTx/>
              <a:buBlip>
                <a:blip r:embed="rId4"/>
              </a:buBlip>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5pPr>
            <a:lvl6pPr marL="3772251"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8116"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980"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845"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9pPr>
          </a:lstStyle>
          <a:p>
            <a:pPr marL="0" indent="0">
              <a:buNone/>
            </a:pPr>
            <a:r>
              <a:rPr lang="en-US" sz="1600" dirty="0">
                <a:gradFill>
                  <a:gsLst>
                    <a:gs pos="0">
                      <a:srgbClr val="FFFFFF"/>
                    </a:gs>
                    <a:gs pos="31000">
                      <a:srgbClr val="FFFFFF"/>
                    </a:gs>
                  </a:gsLst>
                  <a:path path="circle">
                    <a:fillToRect r="100000" b="100000"/>
                  </a:path>
                </a:gradFill>
                <a:latin typeface="Segoe UI"/>
              </a:rPr>
              <a:t>Identify and compare code objects affected by hotfix</a:t>
            </a:r>
          </a:p>
        </p:txBody>
      </p:sp>
      <p:sp>
        <p:nvSpPr>
          <p:cNvPr id="13" name="Content Placeholder 8"/>
          <p:cNvSpPr txBox="1">
            <a:spLocks/>
          </p:cNvSpPr>
          <p:nvPr/>
        </p:nvSpPr>
        <p:spPr>
          <a:xfrm>
            <a:off x="2383191" y="3438268"/>
            <a:ext cx="1523784" cy="1523784"/>
          </a:xfrm>
          <a:prstGeom prst="rect">
            <a:avLst/>
          </a:prstGeom>
          <a:solidFill>
            <a:schemeClr val="accent3"/>
          </a:solidFill>
        </p:spPr>
        <p:txBody>
          <a:bodyPr vert="horz" wrap="square" lIns="60952" tIns="60952" rIns="60952" bIns="60952" rtlCol="0">
            <a:noAutofit/>
          </a:bodyPr>
          <a:lstStyle>
            <a:lvl1pPr marL="519182" indent="-519182" algn="l" defTabSz="1371727" rtl="0" eaLnBrk="1" latinLnBrk="0" hangingPunct="1">
              <a:lnSpc>
                <a:spcPct val="100000"/>
              </a:lnSpc>
              <a:spcBef>
                <a:spcPts val="0"/>
              </a:spcBef>
              <a:spcAft>
                <a:spcPts val="1200"/>
              </a:spcAft>
              <a:buSzPct val="80000"/>
              <a:buFontTx/>
              <a:buBlip>
                <a:blip r:embed="rId4"/>
              </a:buBlip>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1pPr>
            <a:lvl2pPr marL="945483" indent="-426301" algn="l" defTabSz="1371727" rtl="0" eaLnBrk="1" latinLnBrk="0" hangingPunct="1">
              <a:lnSpc>
                <a:spcPct val="100000"/>
              </a:lnSpc>
              <a:spcBef>
                <a:spcPts val="0"/>
              </a:spcBef>
              <a:spcAft>
                <a:spcPts val="1200"/>
              </a:spcAft>
              <a:buSzPct val="80000"/>
              <a:buFontTx/>
              <a:buBlip>
                <a:blip r:embed="rId4"/>
              </a:buBlip>
              <a:tabLst>
                <a:tab pos="945483" algn="l"/>
              </a:tabLst>
              <a:defRPr sz="36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2pPr>
            <a:lvl3pPr marL="1371783" indent="-426301" algn="l" defTabSz="1371727" rtl="0" eaLnBrk="1" latinLnBrk="0" hangingPunct="1">
              <a:lnSpc>
                <a:spcPct val="100000"/>
              </a:lnSpc>
              <a:spcBef>
                <a:spcPts val="0"/>
              </a:spcBef>
              <a:spcAft>
                <a:spcPts val="1200"/>
              </a:spcAft>
              <a:buSzPct val="80000"/>
              <a:buFontTx/>
              <a:buBlip>
                <a:blip r:embed="rId4"/>
              </a:buBlip>
              <a:defRPr sz="32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3pPr>
            <a:lvl4pPr marL="2224384" indent="-335802" algn="l" defTabSz="1371727" rtl="0" eaLnBrk="1" latinLnBrk="0" hangingPunct="1">
              <a:lnSpc>
                <a:spcPct val="100000"/>
              </a:lnSpc>
              <a:spcBef>
                <a:spcPts val="0"/>
              </a:spcBef>
              <a:spcAft>
                <a:spcPts val="1200"/>
              </a:spcAft>
              <a:buSzPct val="80000"/>
              <a:buFontTx/>
              <a:buBlip>
                <a:blip r:embed="rId4"/>
              </a:buBlip>
              <a:tabLst>
                <a:tab pos="1371783" algn="l"/>
              </a:tabLst>
              <a:defRPr sz="28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4pPr>
            <a:lvl5pPr marL="2569712" indent="-345328" algn="l" defTabSz="1371727" rtl="0" eaLnBrk="1" latinLnBrk="0" hangingPunct="1">
              <a:lnSpc>
                <a:spcPct val="100000"/>
              </a:lnSpc>
              <a:spcBef>
                <a:spcPts val="0"/>
              </a:spcBef>
              <a:spcAft>
                <a:spcPts val="1200"/>
              </a:spcAft>
              <a:buSzPct val="80000"/>
              <a:buFontTx/>
              <a:buBlip>
                <a:blip r:embed="rId4"/>
              </a:buBlip>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5pPr>
            <a:lvl6pPr marL="3772251"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8116"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980"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845"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9pPr>
          </a:lstStyle>
          <a:p>
            <a:pPr marL="0" indent="0">
              <a:buNone/>
            </a:pPr>
            <a:r>
              <a:rPr lang="en-US" sz="1600" dirty="0">
                <a:gradFill>
                  <a:gsLst>
                    <a:gs pos="0">
                      <a:srgbClr val="FFFFFF"/>
                    </a:gs>
                    <a:gs pos="31000">
                      <a:srgbClr val="FFFFFF"/>
                    </a:gs>
                  </a:gsLst>
                  <a:path path="circle">
                    <a:fillToRect r="100000" b="100000"/>
                  </a:path>
                </a:gradFill>
                <a:latin typeface="Segoe UI"/>
              </a:rPr>
              <a:t>Download the hotfix directly from LCS</a:t>
            </a: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42" y="6322503"/>
            <a:ext cx="460249" cy="432817"/>
          </a:xfrm>
          <a:prstGeom prst="rect">
            <a:avLst/>
          </a:prstGeom>
        </p:spPr>
      </p:pic>
    </p:spTree>
    <p:extLst>
      <p:ext uri="{BB962C8B-B14F-4D97-AF65-F5344CB8AC3E}">
        <p14:creationId xmlns:p14="http://schemas.microsoft.com/office/powerpoint/2010/main" val="4240036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Lifecycle Services Resources</a:t>
            </a:r>
            <a:endParaRPr lang="en-US" dirty="0"/>
          </a:p>
        </p:txBody>
      </p:sp>
      <p:sp>
        <p:nvSpPr>
          <p:cNvPr id="3" name="Content Placeholder 2"/>
          <p:cNvSpPr>
            <a:spLocks noGrp="1"/>
          </p:cNvSpPr>
          <p:nvPr>
            <p:ph idx="1"/>
          </p:nvPr>
        </p:nvSpPr>
        <p:spPr/>
        <p:txBody>
          <a:bodyPr/>
          <a:lstStyle/>
          <a:p>
            <a:r>
              <a:rPr lang="en-US" dirty="0" smtClean="0"/>
              <a:t>LCS Website: </a:t>
            </a:r>
            <a:r>
              <a:rPr lang="en-US" dirty="0" smtClean="0">
                <a:hlinkClick r:id="rId2"/>
              </a:rPr>
              <a:t>https://</a:t>
            </a:r>
            <a:r>
              <a:rPr lang="en-US" dirty="0" smtClean="0">
                <a:hlinkClick r:id="rId2"/>
              </a:rPr>
              <a:t>lcs.dynamics.com</a:t>
            </a:r>
            <a:endParaRPr lang="en-US" dirty="0" smtClean="0"/>
          </a:p>
          <a:p>
            <a:r>
              <a:rPr lang="en-US" dirty="0" smtClean="0"/>
              <a:t>LCS User Guide </a:t>
            </a:r>
            <a:r>
              <a:rPr lang="en-US" dirty="0"/>
              <a:t>on TechNet: </a:t>
            </a:r>
            <a:r>
              <a:rPr lang="en-US" dirty="0">
                <a:hlinkClick r:id="rId3"/>
              </a:rPr>
              <a:t>http://</a:t>
            </a:r>
            <a:r>
              <a:rPr lang="en-US" dirty="0" smtClean="0">
                <a:hlinkClick r:id="rId3"/>
              </a:rPr>
              <a:t>technet.microsoft.com/en-us/library/dn268616.aspx</a:t>
            </a:r>
            <a:r>
              <a:rPr lang="en-US" dirty="0" smtClean="0"/>
              <a:t> </a:t>
            </a:r>
            <a:endParaRPr lang="en-US" dirty="0" smtClean="0"/>
          </a:p>
          <a:p>
            <a:r>
              <a:rPr lang="en-US" dirty="0" smtClean="0"/>
              <a:t>LCS Blog: </a:t>
            </a:r>
            <a:r>
              <a:rPr lang="en-US" dirty="0" smtClean="0">
                <a:hlinkClick r:id="rId4"/>
              </a:rPr>
              <a:t>http://blogs.msdn.com/b/lcs</a:t>
            </a:r>
            <a:endParaRPr lang="en-US" dirty="0" smtClean="0"/>
          </a:p>
          <a:p>
            <a:r>
              <a:rPr lang="en-US" dirty="0" smtClean="0"/>
              <a:t>Stoneridge </a:t>
            </a:r>
            <a:r>
              <a:rPr lang="en-US" dirty="0"/>
              <a:t>Software blog about LCS: </a:t>
            </a:r>
            <a:r>
              <a:rPr lang="en-US" dirty="0">
                <a:hlinkClick r:id="rId5"/>
              </a:rPr>
              <a:t>http://www.stoneridgesoftware.com/category/lifecycle-services</a:t>
            </a:r>
            <a:r>
              <a:rPr lang="en-US" dirty="0" smtClean="0">
                <a:hlinkClick r:id="rId5"/>
              </a:rPr>
              <a:t>/</a:t>
            </a:r>
            <a:endParaRPr lang="en-US" dirty="0" smtClean="0"/>
          </a:p>
          <a:p>
            <a:r>
              <a:rPr lang="en-US" dirty="0" smtClean="0"/>
              <a:t>Murray Fife content – search Lifecycle Services and Murray Fife</a:t>
            </a:r>
          </a:p>
          <a:p>
            <a:r>
              <a:rPr lang="en-US" dirty="0" smtClean="0"/>
              <a:t>Blog </a:t>
            </a:r>
            <a:r>
              <a:rPr lang="en-US" dirty="0"/>
              <a:t>on Updates - </a:t>
            </a:r>
            <a:r>
              <a:rPr lang="en-US" dirty="0">
                <a:hlinkClick r:id="rId6"/>
              </a:rPr>
              <a:t>https://medium.com/@</a:t>
            </a:r>
            <a:r>
              <a:rPr lang="en-US" dirty="0" smtClean="0">
                <a:hlinkClick r:id="rId6"/>
              </a:rPr>
              <a:t>satishthomas/staying-agile-with-dynamics-ax-updates-bca5a469d7b5</a:t>
            </a:r>
            <a:r>
              <a:rPr lang="en-US" dirty="0" smtClean="0"/>
              <a:t> </a:t>
            </a:r>
          </a:p>
          <a:p>
            <a:endParaRPr lang="en-US" dirty="0"/>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81684" y="118984"/>
            <a:ext cx="1571704" cy="1571704"/>
          </a:xfrm>
          <a:prstGeom prst="rect">
            <a:avLst/>
          </a:prstGeom>
        </p:spPr>
      </p:pic>
    </p:spTree>
    <p:extLst>
      <p:ext uri="{BB962C8B-B14F-4D97-AF65-F5344CB8AC3E}">
        <p14:creationId xmlns:p14="http://schemas.microsoft.com/office/powerpoint/2010/main" val="149753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853882"/>
            <a:ext cx="7467600" cy="3403917"/>
          </a:xfrm>
          <a:prstGeom prst="rect">
            <a:avLst/>
          </a:prstGeom>
          <a:solidFill>
            <a:schemeClr val="bg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cap="small" dirty="0" smtClean="0">
                <a:solidFill>
                  <a:schemeClr val="bg1"/>
                </a:solidFill>
              </a:rPr>
              <a:t>Open Forum / Questions?</a:t>
            </a:r>
            <a:endParaRPr lang="en-US" cap="small"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4654" y="2021900"/>
            <a:ext cx="3460015" cy="3067880"/>
          </a:xfrm>
          <a:prstGeom prst="rect">
            <a:avLst/>
          </a:prstGeom>
        </p:spPr>
      </p:pic>
    </p:spTree>
    <p:extLst>
      <p:ext uri="{BB962C8B-B14F-4D97-AF65-F5344CB8AC3E}">
        <p14:creationId xmlns:p14="http://schemas.microsoft.com/office/powerpoint/2010/main" val="60502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Agenda</a:t>
            </a:r>
            <a:endParaRPr lang="en-US" dirty="0"/>
          </a:p>
        </p:txBody>
      </p:sp>
      <p:sp>
        <p:nvSpPr>
          <p:cNvPr id="11" name="Rounded Rectangle 10"/>
          <p:cNvSpPr/>
          <p:nvPr/>
        </p:nvSpPr>
        <p:spPr>
          <a:xfrm>
            <a:off x="946298" y="1871330"/>
            <a:ext cx="5433237" cy="94629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What is the Purpose of Lifecycle Services</a:t>
            </a:r>
            <a:endParaRPr lang="en-US" sz="2800" dirty="0"/>
          </a:p>
        </p:txBody>
      </p:sp>
      <p:sp>
        <p:nvSpPr>
          <p:cNvPr id="12" name="Rounded Rectangle 11"/>
          <p:cNvSpPr/>
          <p:nvPr/>
        </p:nvSpPr>
        <p:spPr>
          <a:xfrm>
            <a:off x="946298" y="2998270"/>
            <a:ext cx="5433237" cy="946298"/>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Overview of UI and Functionality</a:t>
            </a:r>
            <a:endParaRPr lang="en-US" sz="2800" dirty="0"/>
          </a:p>
        </p:txBody>
      </p:sp>
      <p:sp>
        <p:nvSpPr>
          <p:cNvPr id="13" name="Rounded Rectangle 12"/>
          <p:cNvSpPr/>
          <p:nvPr/>
        </p:nvSpPr>
        <p:spPr>
          <a:xfrm>
            <a:off x="946298" y="4125210"/>
            <a:ext cx="5433237" cy="946298"/>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License Calculator</a:t>
            </a:r>
            <a:endParaRPr lang="en-US" sz="2800" dirty="0"/>
          </a:p>
        </p:txBody>
      </p:sp>
      <p:sp>
        <p:nvSpPr>
          <p:cNvPr id="15" name="Rounded Rectangle 14"/>
          <p:cNvSpPr/>
          <p:nvPr/>
        </p:nvSpPr>
        <p:spPr>
          <a:xfrm>
            <a:off x="6563830" y="2998270"/>
            <a:ext cx="5433237" cy="9462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Task Recorder and Business Process</a:t>
            </a:r>
            <a:endParaRPr lang="en-US" sz="2800" dirty="0"/>
          </a:p>
        </p:txBody>
      </p:sp>
      <p:sp>
        <p:nvSpPr>
          <p:cNvPr id="17" name="Rounded Rectangle 16"/>
          <p:cNvSpPr/>
          <p:nvPr/>
        </p:nvSpPr>
        <p:spPr>
          <a:xfrm>
            <a:off x="6563832" y="4125210"/>
            <a:ext cx="5433237" cy="946298"/>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Issue Search and Support</a:t>
            </a:r>
            <a:endParaRPr lang="en-US" sz="2800" dirty="0"/>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42" y="6322503"/>
            <a:ext cx="460249" cy="432817"/>
          </a:xfrm>
          <a:prstGeom prst="rect">
            <a:avLst/>
          </a:prstGeom>
        </p:spPr>
      </p:pic>
      <p:sp>
        <p:nvSpPr>
          <p:cNvPr id="10" name="Rounded Rectangle 9"/>
          <p:cNvSpPr/>
          <p:nvPr/>
        </p:nvSpPr>
        <p:spPr>
          <a:xfrm>
            <a:off x="6563830" y="1871330"/>
            <a:ext cx="5433237" cy="94629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System Diagnostic</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5948" y="5235130"/>
            <a:ext cx="1714500" cy="152019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9014" y="5235130"/>
            <a:ext cx="1571704" cy="1571704"/>
          </a:xfrm>
          <a:prstGeom prst="rect">
            <a:avLst/>
          </a:prstGeom>
        </p:spPr>
      </p:pic>
    </p:spTree>
    <p:extLst>
      <p:ext uri="{BB962C8B-B14F-4D97-AF65-F5344CB8AC3E}">
        <p14:creationId xmlns:p14="http://schemas.microsoft.com/office/powerpoint/2010/main" val="134908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17"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9788" y="351066"/>
            <a:ext cx="10515600" cy="1325563"/>
          </a:xfrm>
        </p:spPr>
        <p:txBody>
          <a:bodyPr/>
          <a:lstStyle/>
          <a:p>
            <a:r>
              <a:rPr lang="en-US" dirty="0" smtClean="0"/>
              <a:t>About Eric</a:t>
            </a:r>
            <a:endParaRPr lang="en-US" sz="2800" dirty="0">
              <a:solidFill>
                <a:schemeClr val="bg2"/>
              </a:solidFill>
            </a:endParaRPr>
          </a:p>
        </p:txBody>
      </p:sp>
      <p:sp>
        <p:nvSpPr>
          <p:cNvPr id="5" name="Content Placeholder 4"/>
          <p:cNvSpPr>
            <a:spLocks noGrp="1"/>
          </p:cNvSpPr>
          <p:nvPr>
            <p:ph sz="half" idx="2"/>
          </p:nvPr>
        </p:nvSpPr>
        <p:spPr>
          <a:xfrm>
            <a:off x="746270" y="1569894"/>
            <a:ext cx="5157787" cy="3684588"/>
          </a:xfrm>
        </p:spPr>
        <p:txBody>
          <a:bodyPr>
            <a:noAutofit/>
          </a:bodyPr>
          <a:lstStyle/>
          <a:p>
            <a:r>
              <a:rPr lang="en-US" sz="2400" dirty="0" smtClean="0"/>
              <a:t>Founder of Stoneridge Software – Microsoft partner with the most AX customers in MN, SD, ND, IA</a:t>
            </a:r>
          </a:p>
          <a:p>
            <a:r>
              <a:rPr lang="en-US" sz="2400" dirty="0" smtClean="0"/>
              <a:t>Serve as Principal Project Manager conducting project reviews</a:t>
            </a:r>
          </a:p>
          <a:p>
            <a:r>
              <a:rPr lang="en-US" sz="2400" dirty="0" smtClean="0"/>
              <a:t>Frequent presenter at Convergence and AXUG on project mgmt. best practices</a:t>
            </a:r>
          </a:p>
          <a:p>
            <a:r>
              <a:rPr lang="en-US" sz="2400" dirty="0" smtClean="0"/>
              <a:t>13 year veteran at Microsoft – led North American Premier Field Engineering team for Dynamics AX</a:t>
            </a:r>
          </a:p>
          <a:p>
            <a:r>
              <a:rPr lang="en-US" sz="2400" dirty="0" smtClean="0"/>
              <a:t>Dynamics CRM Technical Account Manager for several Fortune 500 customers</a:t>
            </a:r>
          </a:p>
        </p:txBody>
      </p:sp>
      <p:graphicFrame>
        <p:nvGraphicFramePr>
          <p:cNvPr id="10" name="Content Placeholder 9"/>
          <p:cNvGraphicFramePr>
            <a:graphicFrameLocks noGrp="1"/>
          </p:cNvGraphicFramePr>
          <p:nvPr>
            <p:ph sz="quarter" idx="4"/>
            <p:extLst/>
          </p:nvPr>
        </p:nvGraphicFramePr>
        <p:xfrm>
          <a:off x="6078548" y="3242802"/>
          <a:ext cx="5887749" cy="2621280"/>
        </p:xfrm>
        <a:graphic>
          <a:graphicData uri="http://schemas.openxmlformats.org/drawingml/2006/table">
            <a:tbl>
              <a:tblPr bandRow="1">
                <a:tableStyleId>{5C22544A-7EE6-4342-B048-85BDC9FD1C3A}</a:tableStyleId>
              </a:tblPr>
              <a:tblGrid>
                <a:gridCol w="5887749"/>
              </a:tblGrid>
              <a:tr h="386466">
                <a:tc>
                  <a:txBody>
                    <a:bodyPr/>
                    <a:lstStyle/>
                    <a:p>
                      <a:r>
                        <a:rPr lang="en-US" sz="2000" dirty="0" smtClean="0"/>
                        <a:t>Convergence</a:t>
                      </a:r>
                      <a:r>
                        <a:rPr lang="en-US" sz="2000" baseline="0" dirty="0" smtClean="0"/>
                        <a:t> Presentations</a:t>
                      </a:r>
                      <a:endParaRPr lang="en-US" sz="2000" dirty="0"/>
                    </a:p>
                  </a:txBody>
                  <a:tcPr marL="97280" marR="97280"/>
                </a:tc>
              </a:tr>
              <a:tr h="1394637">
                <a:tc>
                  <a:txBody>
                    <a:bodyPr/>
                    <a:lstStyle/>
                    <a:p>
                      <a:pPr marL="285750" indent="-285750">
                        <a:buFont typeface="Arial" panose="020B0604020202020204" pitchFamily="34" charset="0"/>
                        <a:buChar char="•"/>
                      </a:pPr>
                      <a:r>
                        <a:rPr lang="en-US" sz="2000" dirty="0" smtClean="0"/>
                        <a:t>Top 10 Implementation Pitfalls</a:t>
                      </a:r>
                      <a:r>
                        <a:rPr lang="en-US" sz="2000" baseline="0" dirty="0" smtClean="0"/>
                        <a:t> and How to Avoid Them</a:t>
                      </a:r>
                      <a:endParaRPr lang="en-US" sz="2000" dirty="0" smtClean="0"/>
                    </a:p>
                    <a:p>
                      <a:pPr marL="285750" indent="-285750">
                        <a:buFont typeface="Arial" panose="020B0604020202020204" pitchFamily="34" charset="0"/>
                        <a:buChar char="•"/>
                      </a:pPr>
                      <a:r>
                        <a:rPr lang="en-US" sz="2000" dirty="0" smtClean="0"/>
                        <a:t>50 Tips</a:t>
                      </a:r>
                      <a:r>
                        <a:rPr lang="en-US" sz="2000" baseline="0" dirty="0" smtClean="0"/>
                        <a:t> for Managing Dynamics AX Implementations</a:t>
                      </a:r>
                    </a:p>
                    <a:p>
                      <a:pPr marL="285750" indent="-285750">
                        <a:buFont typeface="Arial" panose="020B0604020202020204" pitchFamily="34" charset="0"/>
                        <a:buChar char="•"/>
                      </a:pPr>
                      <a:r>
                        <a:rPr lang="en-US" sz="2000" baseline="0" dirty="0" smtClean="0"/>
                        <a:t>Performance Analyzer for Dynamics</a:t>
                      </a:r>
                    </a:p>
                    <a:p>
                      <a:pPr marL="285750" indent="-285750">
                        <a:buFont typeface="Arial" panose="020B0604020202020204" pitchFamily="34" charset="0"/>
                        <a:buChar char="•"/>
                      </a:pPr>
                      <a:r>
                        <a:rPr lang="en-US" sz="2000" dirty="0" smtClean="0"/>
                        <a:t>Premier</a:t>
                      </a:r>
                      <a:r>
                        <a:rPr lang="en-US" sz="2000" baseline="0" dirty="0" smtClean="0"/>
                        <a:t> Support for Dynamics</a:t>
                      </a:r>
                    </a:p>
                    <a:p>
                      <a:pPr marL="285750" indent="-285750">
                        <a:buFont typeface="Arial" panose="020B0604020202020204" pitchFamily="34" charset="0"/>
                        <a:buChar char="•"/>
                      </a:pPr>
                      <a:r>
                        <a:rPr lang="en-US" sz="2000" dirty="0" smtClean="0"/>
                        <a:t>Support &amp;</a:t>
                      </a:r>
                      <a:r>
                        <a:rPr lang="en-US" sz="2000" baseline="0" dirty="0" smtClean="0"/>
                        <a:t> Services for Dynamics AX</a:t>
                      </a:r>
                    </a:p>
                    <a:p>
                      <a:pPr marL="285750" indent="-285750">
                        <a:buFont typeface="Arial" panose="020B0604020202020204" pitchFamily="34" charset="0"/>
                        <a:buChar char="•"/>
                      </a:pPr>
                      <a:r>
                        <a:rPr lang="en-US" sz="2000" baseline="0" dirty="0" smtClean="0"/>
                        <a:t>SQL for Dynamics</a:t>
                      </a:r>
                      <a:endParaRPr lang="en-US" sz="2000" dirty="0"/>
                    </a:p>
                  </a:txBody>
                  <a:tcPr marL="97280" marR="97280"/>
                </a:tc>
              </a:tr>
            </a:tbl>
          </a:graphicData>
        </a:graphic>
      </p:graphicFrame>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42" y="6322503"/>
            <a:ext cx="460249" cy="43281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2699" y="84471"/>
            <a:ext cx="1942943" cy="2914415"/>
          </a:xfrm>
          <a:prstGeom prst="rect">
            <a:avLst/>
          </a:prstGeom>
        </p:spPr>
      </p:pic>
      <p:sp>
        <p:nvSpPr>
          <p:cNvPr id="9" name="TextBox 8"/>
          <p:cNvSpPr txBox="1"/>
          <p:nvPr/>
        </p:nvSpPr>
        <p:spPr>
          <a:xfrm>
            <a:off x="6619009" y="476300"/>
            <a:ext cx="3207136" cy="1200329"/>
          </a:xfrm>
          <a:prstGeom prst="rect">
            <a:avLst/>
          </a:prstGeom>
          <a:noFill/>
        </p:spPr>
        <p:txBody>
          <a:bodyPr wrap="square" rtlCol="0">
            <a:spAutoFit/>
          </a:bodyPr>
          <a:lstStyle/>
          <a:p>
            <a:pPr algn="ctr"/>
            <a:r>
              <a:rPr lang="en-US" sz="2400" dirty="0" smtClean="0">
                <a:solidFill>
                  <a:schemeClr val="bg1"/>
                </a:solidFill>
              </a:rPr>
              <a:t>Eric Newell</a:t>
            </a:r>
          </a:p>
          <a:p>
            <a:pPr algn="ctr"/>
            <a:r>
              <a:rPr lang="en-US" sz="2400" dirty="0" smtClean="0">
                <a:solidFill>
                  <a:schemeClr val="bg1"/>
                </a:solidFill>
              </a:rPr>
              <a:t>President – Stoneridge Software</a:t>
            </a:r>
            <a:endParaRPr lang="en-US" sz="2400" dirty="0">
              <a:solidFill>
                <a:schemeClr val="bg1"/>
              </a:solidFill>
            </a:endParaRPr>
          </a:p>
        </p:txBody>
      </p:sp>
    </p:spTree>
    <p:extLst>
      <p:ext uri="{BB962C8B-B14F-4D97-AF65-F5344CB8AC3E}">
        <p14:creationId xmlns:p14="http://schemas.microsoft.com/office/powerpoint/2010/main" val="3113240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Purpose of Lifecycle Services</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561337730"/>
              </p:ext>
            </p:extLst>
          </p:nvPr>
        </p:nvGraphicFramePr>
        <p:xfrm>
          <a:off x="444794" y="1690688"/>
          <a:ext cx="1131481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2987749" y="6198781"/>
            <a:ext cx="6464595" cy="369332"/>
          </a:xfrm>
          <a:prstGeom prst="rect">
            <a:avLst/>
          </a:prstGeom>
          <a:noFill/>
        </p:spPr>
        <p:txBody>
          <a:bodyPr wrap="square" rtlCol="0">
            <a:spAutoFit/>
          </a:bodyPr>
          <a:lstStyle/>
          <a:p>
            <a:pPr algn="ctr"/>
            <a:r>
              <a:rPr lang="en-US" dirty="0" smtClean="0">
                <a:solidFill>
                  <a:schemeClr val="bg1"/>
                </a:solidFill>
              </a:rPr>
              <a:t>Released on July 1 2013 – Monthly updates provided</a:t>
            </a:r>
            <a:endParaRPr lang="en-US" dirty="0">
              <a:solidFill>
                <a:schemeClr val="bg1"/>
              </a:solidFill>
            </a:endParaRPr>
          </a:p>
        </p:txBody>
      </p:sp>
    </p:spTree>
    <p:extLst>
      <p:ext uri="{BB962C8B-B14F-4D97-AF65-F5344CB8AC3E}">
        <p14:creationId xmlns:p14="http://schemas.microsoft.com/office/powerpoint/2010/main" val="24570292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Access Lifecycle Services</a:t>
            </a:r>
            <a:endParaRPr lang="en-US" dirty="0"/>
          </a:p>
        </p:txBody>
      </p:sp>
      <p:sp>
        <p:nvSpPr>
          <p:cNvPr id="3" name="Content Placeholder 2"/>
          <p:cNvSpPr>
            <a:spLocks noGrp="1"/>
          </p:cNvSpPr>
          <p:nvPr>
            <p:ph idx="1"/>
          </p:nvPr>
        </p:nvSpPr>
        <p:spPr/>
        <p:txBody>
          <a:bodyPr/>
          <a:lstStyle/>
          <a:p>
            <a:r>
              <a:rPr lang="en-US" dirty="0" smtClean="0"/>
              <a:t>Go out to </a:t>
            </a:r>
            <a:r>
              <a:rPr lang="en-US" dirty="0" smtClean="0">
                <a:hlinkClick r:id="rId2"/>
              </a:rPr>
              <a:t>https://lcs.dynamics.com</a:t>
            </a:r>
            <a:endParaRPr lang="en-US" dirty="0" smtClean="0"/>
          </a:p>
          <a:p>
            <a:r>
              <a:rPr lang="en-US" dirty="0" smtClean="0"/>
              <a:t>Log in with CustomerSource credentials</a:t>
            </a:r>
          </a:p>
          <a:p>
            <a:r>
              <a:rPr lang="en-US" dirty="0" smtClean="0"/>
              <a:t>Create a new project or join an existing project</a:t>
            </a:r>
          </a:p>
          <a:p>
            <a:r>
              <a:rPr lang="en-US" dirty="0" smtClean="0"/>
              <a:t>Determine the project type – Learn, Pre-Sales or Implementation</a:t>
            </a:r>
            <a:endParaRPr lang="en-US" dirty="0"/>
          </a:p>
        </p:txBody>
      </p:sp>
    </p:spTree>
    <p:extLst>
      <p:ext uri="{BB962C8B-B14F-4D97-AF65-F5344CB8AC3E}">
        <p14:creationId xmlns:p14="http://schemas.microsoft.com/office/powerpoint/2010/main" val="35909417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in Lifecycle Services</a:t>
            </a:r>
            <a:endParaRPr lang="en-US" dirty="0"/>
          </a:p>
        </p:txBody>
      </p:sp>
      <p:pic>
        <p:nvPicPr>
          <p:cNvPr id="4" name="Picture 3"/>
          <p:cNvPicPr>
            <a:picLocks noChangeAspect="1"/>
          </p:cNvPicPr>
          <p:nvPr/>
        </p:nvPicPr>
        <p:blipFill>
          <a:blip r:embed="rId2"/>
          <a:stretch>
            <a:fillRect/>
          </a:stretch>
        </p:blipFill>
        <p:spPr>
          <a:xfrm>
            <a:off x="318975" y="1582432"/>
            <a:ext cx="9459377" cy="4521431"/>
          </a:xfrm>
          <a:prstGeom prst="rect">
            <a:avLst/>
          </a:prstGeom>
        </p:spPr>
      </p:pic>
      <p:sp>
        <p:nvSpPr>
          <p:cNvPr id="5" name="TextBox 4"/>
          <p:cNvSpPr txBox="1"/>
          <p:nvPr/>
        </p:nvSpPr>
        <p:spPr>
          <a:xfrm>
            <a:off x="10005236" y="1210216"/>
            <a:ext cx="1988289" cy="5016758"/>
          </a:xfrm>
          <a:prstGeom prst="rect">
            <a:avLst/>
          </a:prstGeom>
          <a:noFill/>
        </p:spPr>
        <p:txBody>
          <a:bodyPr wrap="square" rtlCol="0">
            <a:spAutoFit/>
          </a:bodyPr>
          <a:lstStyle/>
          <a:p>
            <a:pPr marL="285750" indent="-285750">
              <a:buFont typeface="Wingdings" panose="05000000000000000000" pitchFamily="2" charset="2"/>
              <a:buChar char="Ø"/>
            </a:pPr>
            <a:r>
              <a:rPr lang="en-US" sz="1600" dirty="0" smtClean="0">
                <a:solidFill>
                  <a:schemeClr val="bg1"/>
                </a:solidFill>
              </a:rPr>
              <a:t>Project Plan</a:t>
            </a:r>
          </a:p>
          <a:p>
            <a:pPr marL="285750" indent="-285750">
              <a:buFont typeface="Wingdings" panose="05000000000000000000" pitchFamily="2" charset="2"/>
              <a:buChar char="Ø"/>
            </a:pPr>
            <a:r>
              <a:rPr lang="en-US" sz="1600" dirty="0" smtClean="0">
                <a:solidFill>
                  <a:schemeClr val="bg1"/>
                </a:solidFill>
              </a:rPr>
              <a:t>Document Storage</a:t>
            </a:r>
          </a:p>
          <a:p>
            <a:pPr marL="285750" indent="-285750">
              <a:buFont typeface="Wingdings" panose="05000000000000000000" pitchFamily="2" charset="2"/>
              <a:buChar char="Ø"/>
            </a:pPr>
            <a:r>
              <a:rPr lang="en-US" sz="1600" dirty="0" smtClean="0">
                <a:solidFill>
                  <a:schemeClr val="bg1"/>
                </a:solidFill>
              </a:rPr>
              <a:t>Business Process Modeler</a:t>
            </a:r>
          </a:p>
          <a:p>
            <a:pPr marL="285750" indent="-285750">
              <a:buFont typeface="Wingdings" panose="05000000000000000000" pitchFamily="2" charset="2"/>
              <a:buChar char="Ø"/>
            </a:pPr>
            <a:r>
              <a:rPr lang="en-US" sz="1600" dirty="0" smtClean="0">
                <a:solidFill>
                  <a:schemeClr val="bg1"/>
                </a:solidFill>
              </a:rPr>
              <a:t>Customization Analysis</a:t>
            </a:r>
          </a:p>
          <a:p>
            <a:pPr marL="285750" indent="-285750">
              <a:buFont typeface="Wingdings" panose="05000000000000000000" pitchFamily="2" charset="2"/>
              <a:buChar char="Ø"/>
            </a:pPr>
            <a:r>
              <a:rPr lang="en-US" sz="1600" dirty="0" smtClean="0">
                <a:solidFill>
                  <a:schemeClr val="bg1"/>
                </a:solidFill>
              </a:rPr>
              <a:t>Upgrade Analysis</a:t>
            </a:r>
          </a:p>
          <a:p>
            <a:pPr marL="285750" indent="-285750">
              <a:buFont typeface="Wingdings" panose="05000000000000000000" pitchFamily="2" charset="2"/>
              <a:buChar char="Ø"/>
            </a:pPr>
            <a:r>
              <a:rPr lang="en-US" sz="1600" dirty="0" smtClean="0">
                <a:solidFill>
                  <a:schemeClr val="bg1"/>
                </a:solidFill>
              </a:rPr>
              <a:t>License Sizing Estimator</a:t>
            </a:r>
          </a:p>
          <a:p>
            <a:pPr marL="285750" indent="-285750">
              <a:buFont typeface="Wingdings" panose="05000000000000000000" pitchFamily="2" charset="2"/>
              <a:buChar char="Ø"/>
            </a:pPr>
            <a:r>
              <a:rPr lang="en-US" sz="1600" dirty="0" smtClean="0">
                <a:solidFill>
                  <a:schemeClr val="bg1"/>
                </a:solidFill>
              </a:rPr>
              <a:t>Issue Search</a:t>
            </a:r>
          </a:p>
          <a:p>
            <a:pPr marL="285750" indent="-285750">
              <a:buFont typeface="Wingdings" panose="05000000000000000000" pitchFamily="2" charset="2"/>
              <a:buChar char="Ø"/>
            </a:pPr>
            <a:r>
              <a:rPr lang="en-US" sz="1600" dirty="0" err="1" smtClean="0">
                <a:solidFill>
                  <a:schemeClr val="bg1"/>
                </a:solidFill>
              </a:rPr>
              <a:t>RapidStart</a:t>
            </a:r>
            <a:endParaRPr lang="en-US" sz="1600" dirty="0" smtClean="0">
              <a:solidFill>
                <a:schemeClr val="bg1"/>
              </a:solidFill>
            </a:endParaRPr>
          </a:p>
          <a:p>
            <a:pPr marL="285750" indent="-285750">
              <a:buFont typeface="Wingdings" panose="05000000000000000000" pitchFamily="2" charset="2"/>
              <a:buChar char="Ø"/>
            </a:pPr>
            <a:r>
              <a:rPr lang="en-US" sz="1600" dirty="0" smtClean="0">
                <a:solidFill>
                  <a:schemeClr val="bg1"/>
                </a:solidFill>
              </a:rPr>
              <a:t>Cloud hosted environments</a:t>
            </a:r>
          </a:p>
          <a:p>
            <a:pPr marL="285750" indent="-285750">
              <a:buFont typeface="Wingdings" panose="05000000000000000000" pitchFamily="2" charset="2"/>
              <a:buChar char="Ø"/>
            </a:pPr>
            <a:r>
              <a:rPr lang="en-US" sz="1600" dirty="0" smtClean="0">
                <a:solidFill>
                  <a:schemeClr val="bg1"/>
                </a:solidFill>
              </a:rPr>
              <a:t>System Diagnostic</a:t>
            </a:r>
          </a:p>
          <a:p>
            <a:pPr marL="285750" indent="-285750">
              <a:buFont typeface="Wingdings" panose="05000000000000000000" pitchFamily="2" charset="2"/>
              <a:buChar char="Ø"/>
            </a:pPr>
            <a:r>
              <a:rPr lang="en-US" sz="1600" dirty="0" smtClean="0">
                <a:solidFill>
                  <a:schemeClr val="bg1"/>
                </a:solidFill>
              </a:rPr>
              <a:t>Support</a:t>
            </a:r>
          </a:p>
          <a:p>
            <a:pPr marL="285750" indent="-285750">
              <a:buFont typeface="Wingdings" panose="05000000000000000000" pitchFamily="2" charset="2"/>
              <a:buChar char="Ø"/>
            </a:pPr>
            <a:r>
              <a:rPr lang="en-US" sz="1600" dirty="0" smtClean="0">
                <a:solidFill>
                  <a:schemeClr val="bg1"/>
                </a:solidFill>
              </a:rPr>
              <a:t>Updates</a:t>
            </a:r>
          </a:p>
          <a:p>
            <a:pPr marL="285750" indent="-285750">
              <a:buFont typeface="Wingdings" panose="05000000000000000000" pitchFamily="2" charset="2"/>
              <a:buChar char="Ø"/>
            </a:pPr>
            <a:r>
              <a:rPr lang="en-US" sz="1600" dirty="0" smtClean="0">
                <a:solidFill>
                  <a:schemeClr val="bg1"/>
                </a:solidFill>
              </a:rPr>
              <a:t>Environment Sizing</a:t>
            </a:r>
          </a:p>
          <a:p>
            <a:pPr marL="285750" indent="-285750">
              <a:buFont typeface="Wingdings" panose="05000000000000000000" pitchFamily="2" charset="2"/>
              <a:buChar char="Ø"/>
            </a:pPr>
            <a:r>
              <a:rPr lang="en-US" sz="1600" dirty="0" smtClean="0">
                <a:solidFill>
                  <a:schemeClr val="bg1"/>
                </a:solidFill>
              </a:rPr>
              <a:t>Usage profiler</a:t>
            </a:r>
            <a:endParaRPr lang="en-US" sz="1600" dirty="0">
              <a:solidFill>
                <a:schemeClr val="bg1"/>
              </a:solidFill>
            </a:endParaRPr>
          </a:p>
        </p:txBody>
      </p:sp>
    </p:spTree>
    <p:extLst>
      <p:ext uri="{BB962C8B-B14F-4D97-AF65-F5344CB8AC3E}">
        <p14:creationId xmlns:p14="http://schemas.microsoft.com/office/powerpoint/2010/main" val="2297497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Infrastructure Estimation</a:t>
            </a:r>
            <a:endParaRPr lang="en-US" dirty="0"/>
          </a:p>
        </p:txBody>
      </p:sp>
      <p:pic>
        <p:nvPicPr>
          <p:cNvPr id="5" name="Picture 4"/>
          <p:cNvPicPr>
            <a:picLocks noChangeAspect="1"/>
          </p:cNvPicPr>
          <p:nvPr/>
        </p:nvPicPr>
        <p:blipFill>
          <a:blip r:embed="rId2"/>
          <a:stretch>
            <a:fillRect/>
          </a:stretch>
        </p:blipFill>
        <p:spPr>
          <a:xfrm>
            <a:off x="6974745" y="500964"/>
            <a:ext cx="4821839" cy="6019294"/>
          </a:xfrm>
          <a:prstGeom prst="rect">
            <a:avLst/>
          </a:prstGeom>
        </p:spPr>
      </p:pic>
      <p:sp>
        <p:nvSpPr>
          <p:cNvPr id="6" name="TextBox 5"/>
          <p:cNvSpPr txBox="1"/>
          <p:nvPr/>
        </p:nvSpPr>
        <p:spPr>
          <a:xfrm>
            <a:off x="1005016" y="1690688"/>
            <a:ext cx="5090984" cy="2031325"/>
          </a:xfrm>
          <a:prstGeom prst="rect">
            <a:avLst/>
          </a:prstGeom>
          <a:noFill/>
        </p:spPr>
        <p:txBody>
          <a:bodyPr wrap="square" rtlCol="0">
            <a:spAutoFit/>
          </a:bodyPr>
          <a:lstStyle/>
          <a:p>
            <a:r>
              <a:rPr lang="en-US" dirty="0" smtClean="0">
                <a:solidFill>
                  <a:schemeClr val="accent1">
                    <a:lumMod val="20000"/>
                    <a:lumOff val="80000"/>
                  </a:schemeClr>
                </a:solidFill>
              </a:rPr>
              <a:t>Using Lifecycle Services you can see a visual representation of the number of servers needed for your company’s deployment</a:t>
            </a:r>
          </a:p>
          <a:p>
            <a:endParaRPr lang="en-US" dirty="0">
              <a:solidFill>
                <a:schemeClr val="accent1">
                  <a:lumMod val="20000"/>
                  <a:lumOff val="80000"/>
                </a:schemeClr>
              </a:solidFill>
            </a:endParaRPr>
          </a:p>
          <a:p>
            <a:r>
              <a:rPr lang="en-US" dirty="0" smtClean="0">
                <a:solidFill>
                  <a:schemeClr val="accent1">
                    <a:lumMod val="20000"/>
                    <a:lumOff val="80000"/>
                  </a:schemeClr>
                </a:solidFill>
              </a:rPr>
              <a:t>It is still a best practice to review this with a Technical Consultant, but it’s a great way to get started.</a:t>
            </a:r>
            <a:endParaRPr lang="en-US" dirty="0">
              <a:solidFill>
                <a:schemeClr val="accent1">
                  <a:lumMod val="20000"/>
                  <a:lumOff val="80000"/>
                </a:schemeClr>
              </a:solidFill>
            </a:endParaRPr>
          </a:p>
        </p:txBody>
      </p:sp>
    </p:spTree>
    <p:extLst>
      <p:ext uri="{BB962C8B-B14F-4D97-AF65-F5344CB8AC3E}">
        <p14:creationId xmlns:p14="http://schemas.microsoft.com/office/powerpoint/2010/main" val="454978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Usage Profiler</a:t>
            </a:r>
            <a:endParaRPr lang="en-US" dirty="0"/>
          </a:p>
        </p:txBody>
      </p:sp>
      <p:sp>
        <p:nvSpPr>
          <p:cNvPr id="4" name="TextBox 3"/>
          <p:cNvSpPr txBox="1"/>
          <p:nvPr/>
        </p:nvSpPr>
        <p:spPr>
          <a:xfrm>
            <a:off x="781363" y="2009862"/>
            <a:ext cx="362083" cy="615355"/>
          </a:xfrm>
          <a:prstGeom prst="rect">
            <a:avLst/>
          </a:prstGeom>
          <a:noFill/>
        </p:spPr>
        <p:txBody>
          <a:bodyPr wrap="none" lIns="179259" tIns="143407" rIns="179259" bIns="143407" rtlCol="0">
            <a:spAutoFit/>
          </a:bodyPr>
          <a:lstStyle/>
          <a:p>
            <a:pPr defTabSz="914264">
              <a:lnSpc>
                <a:spcPct val="90000"/>
              </a:lnSpc>
              <a:spcAft>
                <a:spcPts val="588"/>
              </a:spcAft>
            </a:pPr>
            <a:endParaRPr lang="en-US" sz="2352" dirty="0" err="1">
              <a:gradFill>
                <a:gsLst>
                  <a:gs pos="2917">
                    <a:srgbClr val="292929"/>
                  </a:gs>
                  <a:gs pos="30000">
                    <a:srgbClr val="292929"/>
                  </a:gs>
                </a:gsLst>
                <a:lin ang="5400000" scaled="0"/>
              </a:gradFill>
            </a:endParaRPr>
          </a:p>
        </p:txBody>
      </p:sp>
      <p:pic>
        <p:nvPicPr>
          <p:cNvPr id="6" name="Picture 5"/>
          <p:cNvPicPr>
            <a:picLocks noChangeAspect="1"/>
          </p:cNvPicPr>
          <p:nvPr/>
        </p:nvPicPr>
        <p:blipFill>
          <a:blip r:embed="rId3"/>
          <a:stretch>
            <a:fillRect/>
          </a:stretch>
        </p:blipFill>
        <p:spPr>
          <a:xfrm>
            <a:off x="2735634" y="1584407"/>
            <a:ext cx="8503202" cy="4783051"/>
          </a:xfrm>
          <a:prstGeom prst="rect">
            <a:avLst/>
          </a:prstGeom>
        </p:spPr>
      </p:pic>
      <p:sp>
        <p:nvSpPr>
          <p:cNvPr id="7" name="TextBox 6"/>
          <p:cNvSpPr txBox="1"/>
          <p:nvPr/>
        </p:nvSpPr>
        <p:spPr>
          <a:xfrm>
            <a:off x="781363" y="2159266"/>
            <a:ext cx="362083" cy="615355"/>
          </a:xfrm>
          <a:prstGeom prst="rect">
            <a:avLst/>
          </a:prstGeom>
          <a:noFill/>
        </p:spPr>
        <p:txBody>
          <a:bodyPr wrap="none" lIns="179259" tIns="143407" rIns="179259" bIns="143407" rtlCol="0">
            <a:spAutoFit/>
          </a:bodyPr>
          <a:lstStyle/>
          <a:p>
            <a:pPr defTabSz="914264">
              <a:lnSpc>
                <a:spcPct val="90000"/>
              </a:lnSpc>
              <a:spcAft>
                <a:spcPts val="588"/>
              </a:spcAft>
            </a:pPr>
            <a:endParaRPr lang="en-US" sz="2352" dirty="0" err="1">
              <a:gradFill>
                <a:gsLst>
                  <a:gs pos="2917">
                    <a:srgbClr val="000000"/>
                  </a:gs>
                  <a:gs pos="30000">
                    <a:srgbClr val="000000"/>
                  </a:gs>
                </a:gsLst>
                <a:lin ang="5400000" scaled="0"/>
              </a:gradFill>
            </a:endParaRPr>
          </a:p>
        </p:txBody>
      </p:sp>
      <p:sp>
        <p:nvSpPr>
          <p:cNvPr id="8" name="TextBox 7"/>
          <p:cNvSpPr txBox="1"/>
          <p:nvPr/>
        </p:nvSpPr>
        <p:spPr>
          <a:xfrm>
            <a:off x="1080824" y="2468846"/>
            <a:ext cx="362083" cy="615355"/>
          </a:xfrm>
          <a:prstGeom prst="rect">
            <a:avLst/>
          </a:prstGeom>
          <a:noFill/>
        </p:spPr>
        <p:txBody>
          <a:bodyPr wrap="none" lIns="179259" tIns="143407" rIns="179259" bIns="143407" rtlCol="0">
            <a:spAutoFit/>
          </a:bodyPr>
          <a:lstStyle/>
          <a:p>
            <a:pPr defTabSz="914264">
              <a:lnSpc>
                <a:spcPct val="90000"/>
              </a:lnSpc>
              <a:spcAft>
                <a:spcPts val="588"/>
              </a:spcAft>
            </a:pPr>
            <a:endParaRPr lang="en-US" sz="2352" dirty="0" err="1">
              <a:gradFill>
                <a:gsLst>
                  <a:gs pos="2917">
                    <a:srgbClr val="292929"/>
                  </a:gs>
                  <a:gs pos="30000">
                    <a:srgbClr val="292929"/>
                  </a:gs>
                </a:gsLst>
                <a:lin ang="5400000" scaled="0"/>
              </a:gradFill>
            </a:endParaRPr>
          </a:p>
        </p:txBody>
      </p:sp>
      <p:cxnSp>
        <p:nvCxnSpPr>
          <p:cNvPr id="9" name="Straight Connector 8"/>
          <p:cNvCxnSpPr/>
          <p:nvPr/>
        </p:nvCxnSpPr>
        <p:spPr>
          <a:xfrm flipV="1">
            <a:off x="2092810" y="2354287"/>
            <a:ext cx="1526414" cy="107236"/>
          </a:xfrm>
          <a:prstGeom prst="line">
            <a:avLst/>
          </a:prstGeom>
          <a:ln w="38100">
            <a:tailEnd type="oval"/>
          </a:ln>
          <a:effectLst>
            <a:glow rad="228600">
              <a:schemeClr val="bg1"/>
            </a:glow>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14" idx="3"/>
          </p:cNvCxnSpPr>
          <p:nvPr/>
        </p:nvCxnSpPr>
        <p:spPr>
          <a:xfrm>
            <a:off x="2528436" y="4042091"/>
            <a:ext cx="418470" cy="208632"/>
          </a:xfrm>
          <a:prstGeom prst="line">
            <a:avLst/>
          </a:prstGeom>
          <a:ln w="38100">
            <a:solidFill>
              <a:schemeClr val="accent3"/>
            </a:solidFill>
            <a:tailEnd type="oval"/>
          </a:ln>
          <a:effectLst>
            <a:glow rad="228600">
              <a:schemeClr val="bg1"/>
            </a:glow>
          </a:effectLst>
        </p:spPr>
        <p:style>
          <a:lnRef idx="1">
            <a:schemeClr val="accent1"/>
          </a:lnRef>
          <a:fillRef idx="0">
            <a:schemeClr val="accent1"/>
          </a:fillRef>
          <a:effectRef idx="0">
            <a:schemeClr val="accent1"/>
          </a:effectRef>
          <a:fontRef idx="minor">
            <a:schemeClr val="tx1"/>
          </a:fontRef>
        </p:style>
      </p:cxnSp>
      <p:sp>
        <p:nvSpPr>
          <p:cNvPr id="11" name="Content Placeholder 8"/>
          <p:cNvSpPr txBox="1">
            <a:spLocks/>
          </p:cNvSpPr>
          <p:nvPr/>
        </p:nvSpPr>
        <p:spPr>
          <a:xfrm>
            <a:off x="1014331" y="1591728"/>
            <a:ext cx="1523784" cy="1523784"/>
          </a:xfrm>
          <a:prstGeom prst="rect">
            <a:avLst/>
          </a:prstGeom>
          <a:solidFill>
            <a:schemeClr val="accent1"/>
          </a:solidFill>
        </p:spPr>
        <p:txBody>
          <a:bodyPr vert="horz" wrap="square" lIns="60952" tIns="60952" rIns="60952" bIns="60952" rtlCol="0">
            <a:noAutofit/>
          </a:bodyPr>
          <a:lstStyle>
            <a:lvl1pPr marL="519182" indent="-519182" algn="l" defTabSz="1371727" rtl="0" eaLnBrk="1" latinLnBrk="0" hangingPunct="1">
              <a:lnSpc>
                <a:spcPct val="100000"/>
              </a:lnSpc>
              <a:spcBef>
                <a:spcPts val="0"/>
              </a:spcBef>
              <a:spcAft>
                <a:spcPts val="1200"/>
              </a:spcAft>
              <a:buSzPct val="80000"/>
              <a:buFontTx/>
              <a:buBlip>
                <a:blip r:embed="rId4"/>
              </a:buBlip>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1pPr>
            <a:lvl2pPr marL="945483" indent="-426301" algn="l" defTabSz="1371727" rtl="0" eaLnBrk="1" latinLnBrk="0" hangingPunct="1">
              <a:lnSpc>
                <a:spcPct val="100000"/>
              </a:lnSpc>
              <a:spcBef>
                <a:spcPts val="0"/>
              </a:spcBef>
              <a:spcAft>
                <a:spcPts val="1200"/>
              </a:spcAft>
              <a:buSzPct val="80000"/>
              <a:buFontTx/>
              <a:buBlip>
                <a:blip r:embed="rId4"/>
              </a:buBlip>
              <a:tabLst>
                <a:tab pos="945483" algn="l"/>
              </a:tabLst>
              <a:defRPr sz="36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2pPr>
            <a:lvl3pPr marL="1371783" indent="-426301" algn="l" defTabSz="1371727" rtl="0" eaLnBrk="1" latinLnBrk="0" hangingPunct="1">
              <a:lnSpc>
                <a:spcPct val="100000"/>
              </a:lnSpc>
              <a:spcBef>
                <a:spcPts val="0"/>
              </a:spcBef>
              <a:spcAft>
                <a:spcPts val="1200"/>
              </a:spcAft>
              <a:buSzPct val="80000"/>
              <a:buFontTx/>
              <a:buBlip>
                <a:blip r:embed="rId4"/>
              </a:buBlip>
              <a:defRPr sz="32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3pPr>
            <a:lvl4pPr marL="2224384" indent="-335802" algn="l" defTabSz="1371727" rtl="0" eaLnBrk="1" latinLnBrk="0" hangingPunct="1">
              <a:lnSpc>
                <a:spcPct val="100000"/>
              </a:lnSpc>
              <a:spcBef>
                <a:spcPts val="0"/>
              </a:spcBef>
              <a:spcAft>
                <a:spcPts val="1200"/>
              </a:spcAft>
              <a:buSzPct val="80000"/>
              <a:buFontTx/>
              <a:buBlip>
                <a:blip r:embed="rId4"/>
              </a:buBlip>
              <a:tabLst>
                <a:tab pos="1371783" algn="l"/>
              </a:tabLst>
              <a:defRPr sz="28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4pPr>
            <a:lvl5pPr marL="2569712" indent="-345328" algn="l" defTabSz="1371727" rtl="0" eaLnBrk="1" latinLnBrk="0" hangingPunct="1">
              <a:lnSpc>
                <a:spcPct val="100000"/>
              </a:lnSpc>
              <a:spcBef>
                <a:spcPts val="0"/>
              </a:spcBef>
              <a:spcAft>
                <a:spcPts val="1200"/>
              </a:spcAft>
              <a:buSzPct val="80000"/>
              <a:buFontTx/>
              <a:buBlip>
                <a:blip r:embed="rId4"/>
              </a:buBlip>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5pPr>
            <a:lvl6pPr marL="3772251"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8116"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980"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845"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9pPr>
          </a:lstStyle>
          <a:p>
            <a:pPr marL="0" indent="0">
              <a:buNone/>
            </a:pPr>
            <a:r>
              <a:rPr lang="en-US" sz="1600" dirty="0">
                <a:gradFill>
                  <a:gsLst>
                    <a:gs pos="0">
                      <a:srgbClr val="FFFFFF"/>
                    </a:gs>
                    <a:gs pos="31000">
                      <a:srgbClr val="FFFFFF"/>
                    </a:gs>
                  </a:gsLst>
                  <a:path path="circle">
                    <a:fillToRect r="100000" b="100000"/>
                  </a:path>
                </a:gradFill>
                <a:latin typeface="Segoe UI"/>
              </a:rPr>
              <a:t>Result: estimated load schedule</a:t>
            </a:r>
          </a:p>
        </p:txBody>
      </p:sp>
      <p:sp>
        <p:nvSpPr>
          <p:cNvPr id="13" name="Content Placeholder 8"/>
          <p:cNvSpPr txBox="1">
            <a:spLocks/>
          </p:cNvSpPr>
          <p:nvPr/>
        </p:nvSpPr>
        <p:spPr>
          <a:xfrm>
            <a:off x="1004652" y="4968001"/>
            <a:ext cx="1523784" cy="1523784"/>
          </a:xfrm>
          <a:prstGeom prst="rect">
            <a:avLst/>
          </a:prstGeom>
          <a:solidFill>
            <a:schemeClr val="accent5"/>
          </a:solidFill>
        </p:spPr>
        <p:txBody>
          <a:bodyPr vert="horz" wrap="square" lIns="60952" tIns="60952" rIns="60952" bIns="60952" rtlCol="0">
            <a:noAutofit/>
          </a:bodyPr>
          <a:lstStyle>
            <a:lvl1pPr marL="519182" indent="-519182" algn="l" defTabSz="1371727" rtl="0" eaLnBrk="1" latinLnBrk="0" hangingPunct="1">
              <a:lnSpc>
                <a:spcPct val="100000"/>
              </a:lnSpc>
              <a:spcBef>
                <a:spcPts val="0"/>
              </a:spcBef>
              <a:spcAft>
                <a:spcPts val="1200"/>
              </a:spcAft>
              <a:buSzPct val="80000"/>
              <a:buFontTx/>
              <a:buBlip>
                <a:blip r:embed="rId4"/>
              </a:buBlip>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1pPr>
            <a:lvl2pPr marL="945483" indent="-426301" algn="l" defTabSz="1371727" rtl="0" eaLnBrk="1" latinLnBrk="0" hangingPunct="1">
              <a:lnSpc>
                <a:spcPct val="100000"/>
              </a:lnSpc>
              <a:spcBef>
                <a:spcPts val="0"/>
              </a:spcBef>
              <a:spcAft>
                <a:spcPts val="1200"/>
              </a:spcAft>
              <a:buSzPct val="80000"/>
              <a:buFontTx/>
              <a:buBlip>
                <a:blip r:embed="rId4"/>
              </a:buBlip>
              <a:tabLst>
                <a:tab pos="945483" algn="l"/>
              </a:tabLst>
              <a:defRPr sz="36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2pPr>
            <a:lvl3pPr marL="1371783" indent="-426301" algn="l" defTabSz="1371727" rtl="0" eaLnBrk="1" latinLnBrk="0" hangingPunct="1">
              <a:lnSpc>
                <a:spcPct val="100000"/>
              </a:lnSpc>
              <a:spcBef>
                <a:spcPts val="0"/>
              </a:spcBef>
              <a:spcAft>
                <a:spcPts val="1200"/>
              </a:spcAft>
              <a:buSzPct val="80000"/>
              <a:buFontTx/>
              <a:buBlip>
                <a:blip r:embed="rId4"/>
              </a:buBlip>
              <a:defRPr sz="32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3pPr>
            <a:lvl4pPr marL="2224384" indent="-335802" algn="l" defTabSz="1371727" rtl="0" eaLnBrk="1" latinLnBrk="0" hangingPunct="1">
              <a:lnSpc>
                <a:spcPct val="100000"/>
              </a:lnSpc>
              <a:spcBef>
                <a:spcPts val="0"/>
              </a:spcBef>
              <a:spcAft>
                <a:spcPts val="1200"/>
              </a:spcAft>
              <a:buSzPct val="80000"/>
              <a:buFontTx/>
              <a:buBlip>
                <a:blip r:embed="rId4"/>
              </a:buBlip>
              <a:tabLst>
                <a:tab pos="1371783" algn="l"/>
              </a:tabLst>
              <a:defRPr sz="28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4pPr>
            <a:lvl5pPr marL="2569712" indent="-345328" algn="l" defTabSz="1371727" rtl="0" eaLnBrk="1" latinLnBrk="0" hangingPunct="1">
              <a:lnSpc>
                <a:spcPct val="100000"/>
              </a:lnSpc>
              <a:spcBef>
                <a:spcPts val="0"/>
              </a:spcBef>
              <a:spcAft>
                <a:spcPts val="1200"/>
              </a:spcAft>
              <a:buSzPct val="80000"/>
              <a:buFontTx/>
              <a:buBlip>
                <a:blip r:embed="rId4"/>
              </a:buBlip>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5pPr>
            <a:lvl6pPr marL="3772251"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8116"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980"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845"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9pPr>
          </a:lstStyle>
          <a:p>
            <a:pPr marL="0" indent="0">
              <a:buNone/>
            </a:pPr>
            <a:r>
              <a:rPr lang="en-US" sz="1600" dirty="0">
                <a:gradFill>
                  <a:gsLst>
                    <a:gs pos="0">
                      <a:srgbClr val="FFFFFF"/>
                    </a:gs>
                    <a:gs pos="31000">
                      <a:srgbClr val="FFFFFF"/>
                    </a:gs>
                  </a:gsLst>
                  <a:path path="circle">
                    <a:fillToRect r="100000" b="100000"/>
                  </a:path>
                </a:gradFill>
                <a:latin typeface="Segoe UI"/>
              </a:rPr>
              <a:t>Basis for performance support and infrastructure sizing</a:t>
            </a:r>
          </a:p>
        </p:txBody>
      </p:sp>
      <p:sp>
        <p:nvSpPr>
          <p:cNvPr id="14" name="Content Placeholder 8"/>
          <p:cNvSpPr txBox="1">
            <a:spLocks/>
          </p:cNvSpPr>
          <p:nvPr/>
        </p:nvSpPr>
        <p:spPr>
          <a:xfrm>
            <a:off x="1004652" y="3280198"/>
            <a:ext cx="1523784" cy="1523784"/>
          </a:xfrm>
          <a:prstGeom prst="rect">
            <a:avLst/>
          </a:prstGeom>
          <a:solidFill>
            <a:schemeClr val="accent3"/>
          </a:solidFill>
        </p:spPr>
        <p:txBody>
          <a:bodyPr vert="horz" wrap="square" lIns="60952" tIns="60952" rIns="60952" bIns="60952" rtlCol="0">
            <a:noAutofit/>
          </a:bodyPr>
          <a:lstStyle>
            <a:lvl1pPr marL="519182" indent="-519182" algn="l" defTabSz="1371727" rtl="0" eaLnBrk="1" latinLnBrk="0" hangingPunct="1">
              <a:lnSpc>
                <a:spcPct val="100000"/>
              </a:lnSpc>
              <a:spcBef>
                <a:spcPts val="0"/>
              </a:spcBef>
              <a:spcAft>
                <a:spcPts val="1200"/>
              </a:spcAft>
              <a:buSzPct val="80000"/>
              <a:buFontTx/>
              <a:buBlip>
                <a:blip r:embed="rId4"/>
              </a:buBlip>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1pPr>
            <a:lvl2pPr marL="945483" indent="-426301" algn="l" defTabSz="1371727" rtl="0" eaLnBrk="1" latinLnBrk="0" hangingPunct="1">
              <a:lnSpc>
                <a:spcPct val="100000"/>
              </a:lnSpc>
              <a:spcBef>
                <a:spcPts val="0"/>
              </a:spcBef>
              <a:spcAft>
                <a:spcPts val="1200"/>
              </a:spcAft>
              <a:buSzPct val="80000"/>
              <a:buFontTx/>
              <a:buBlip>
                <a:blip r:embed="rId4"/>
              </a:buBlip>
              <a:tabLst>
                <a:tab pos="945483" algn="l"/>
              </a:tabLst>
              <a:defRPr sz="36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2pPr>
            <a:lvl3pPr marL="1371783" indent="-426301" algn="l" defTabSz="1371727" rtl="0" eaLnBrk="1" latinLnBrk="0" hangingPunct="1">
              <a:lnSpc>
                <a:spcPct val="100000"/>
              </a:lnSpc>
              <a:spcBef>
                <a:spcPts val="0"/>
              </a:spcBef>
              <a:spcAft>
                <a:spcPts val="1200"/>
              </a:spcAft>
              <a:buSzPct val="80000"/>
              <a:buFontTx/>
              <a:buBlip>
                <a:blip r:embed="rId4"/>
              </a:buBlip>
              <a:defRPr sz="32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3pPr>
            <a:lvl4pPr marL="2224384" indent="-335802" algn="l" defTabSz="1371727" rtl="0" eaLnBrk="1" latinLnBrk="0" hangingPunct="1">
              <a:lnSpc>
                <a:spcPct val="100000"/>
              </a:lnSpc>
              <a:spcBef>
                <a:spcPts val="0"/>
              </a:spcBef>
              <a:spcAft>
                <a:spcPts val="1200"/>
              </a:spcAft>
              <a:buSzPct val="80000"/>
              <a:buFontTx/>
              <a:buBlip>
                <a:blip r:embed="rId4"/>
              </a:buBlip>
              <a:tabLst>
                <a:tab pos="1371783" algn="l"/>
              </a:tabLst>
              <a:defRPr sz="28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4pPr>
            <a:lvl5pPr marL="2569712" indent="-345328" algn="l" defTabSz="1371727" rtl="0" eaLnBrk="1" latinLnBrk="0" hangingPunct="1">
              <a:lnSpc>
                <a:spcPct val="100000"/>
              </a:lnSpc>
              <a:spcBef>
                <a:spcPts val="0"/>
              </a:spcBef>
              <a:spcAft>
                <a:spcPts val="1200"/>
              </a:spcAft>
              <a:buSzPct val="80000"/>
              <a:buFontTx/>
              <a:buBlip>
                <a:blip r:embed="rId4"/>
              </a:buBlip>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5pPr>
            <a:lvl6pPr marL="3772251"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8116"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980"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845"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9pPr>
          </a:lstStyle>
          <a:p>
            <a:pPr marL="0" indent="0">
              <a:buNone/>
            </a:pPr>
            <a:r>
              <a:rPr lang="en-US" sz="1600" dirty="0">
                <a:gradFill>
                  <a:gsLst>
                    <a:gs pos="0">
                      <a:srgbClr val="FFFFFF"/>
                    </a:gs>
                    <a:gs pos="31000">
                      <a:srgbClr val="FFFFFF"/>
                    </a:gs>
                  </a:gsLst>
                  <a:path path="circle">
                    <a:fillToRect r="100000" b="100000"/>
                  </a:path>
                </a:gradFill>
                <a:latin typeface="Segoe UI"/>
              </a:rPr>
              <a:t>Detailed usage patterns</a:t>
            </a: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42" y="6322503"/>
            <a:ext cx="460249" cy="432817"/>
          </a:xfrm>
          <a:prstGeom prst="rect">
            <a:avLst/>
          </a:prstGeom>
        </p:spPr>
      </p:pic>
    </p:spTree>
    <p:extLst>
      <p:ext uri="{BB962C8B-B14F-4D97-AF65-F5344CB8AC3E}">
        <p14:creationId xmlns:p14="http://schemas.microsoft.com/office/powerpoint/2010/main" val="2816390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Upgrade Analysis Service (from 4 or 2009)</a:t>
            </a:r>
            <a:endParaRPr lang="en-US" dirty="0"/>
          </a:p>
        </p:txBody>
      </p:sp>
      <p:sp>
        <p:nvSpPr>
          <p:cNvPr id="4" name="TextBox 3"/>
          <p:cNvSpPr txBox="1"/>
          <p:nvPr/>
        </p:nvSpPr>
        <p:spPr>
          <a:xfrm>
            <a:off x="344758" y="2159266"/>
            <a:ext cx="362083" cy="615355"/>
          </a:xfrm>
          <a:prstGeom prst="rect">
            <a:avLst/>
          </a:prstGeom>
          <a:noFill/>
        </p:spPr>
        <p:txBody>
          <a:bodyPr wrap="none" lIns="179259" tIns="143407" rIns="179259" bIns="143407" rtlCol="0">
            <a:spAutoFit/>
          </a:bodyPr>
          <a:lstStyle/>
          <a:p>
            <a:pPr defTabSz="914264">
              <a:lnSpc>
                <a:spcPct val="90000"/>
              </a:lnSpc>
              <a:spcAft>
                <a:spcPts val="588"/>
              </a:spcAft>
            </a:pPr>
            <a:endParaRPr lang="en-US" sz="2352" dirty="0" err="1">
              <a:gradFill>
                <a:gsLst>
                  <a:gs pos="2917">
                    <a:srgbClr val="000000"/>
                  </a:gs>
                  <a:gs pos="30000">
                    <a:srgbClr val="000000"/>
                  </a:gs>
                </a:gsLst>
                <a:lin ang="5400000" scaled="0"/>
              </a:gradFill>
            </a:endParaRPr>
          </a:p>
        </p:txBody>
      </p:sp>
      <p:pic>
        <p:nvPicPr>
          <p:cNvPr id="7" name="Picture 6"/>
          <p:cNvPicPr>
            <a:picLocks noChangeAspect="1"/>
          </p:cNvPicPr>
          <p:nvPr/>
        </p:nvPicPr>
        <p:blipFill>
          <a:blip r:embed="rId3"/>
          <a:stretch>
            <a:fillRect/>
          </a:stretch>
        </p:blipFill>
        <p:spPr>
          <a:xfrm>
            <a:off x="2510301" y="1636151"/>
            <a:ext cx="9557272" cy="4701561"/>
          </a:xfrm>
          <a:prstGeom prst="rect">
            <a:avLst/>
          </a:prstGeom>
        </p:spPr>
      </p:pic>
      <p:sp>
        <p:nvSpPr>
          <p:cNvPr id="9" name="TextBox 8"/>
          <p:cNvSpPr txBox="1"/>
          <p:nvPr/>
        </p:nvSpPr>
        <p:spPr>
          <a:xfrm>
            <a:off x="644219" y="2468846"/>
            <a:ext cx="362083" cy="615355"/>
          </a:xfrm>
          <a:prstGeom prst="rect">
            <a:avLst/>
          </a:prstGeom>
          <a:noFill/>
        </p:spPr>
        <p:txBody>
          <a:bodyPr wrap="none" lIns="179259" tIns="143407" rIns="179259" bIns="143407" rtlCol="0">
            <a:spAutoFit/>
          </a:bodyPr>
          <a:lstStyle/>
          <a:p>
            <a:pPr defTabSz="914264">
              <a:lnSpc>
                <a:spcPct val="90000"/>
              </a:lnSpc>
              <a:spcAft>
                <a:spcPts val="588"/>
              </a:spcAft>
            </a:pPr>
            <a:endParaRPr lang="en-US" sz="2352" dirty="0" err="1">
              <a:gradFill>
                <a:gsLst>
                  <a:gs pos="2917">
                    <a:srgbClr val="292929"/>
                  </a:gs>
                  <a:gs pos="30000">
                    <a:srgbClr val="292929"/>
                  </a:gs>
                </a:gsLst>
                <a:lin ang="5400000" scaled="0"/>
              </a:gradFill>
            </a:endParaRPr>
          </a:p>
        </p:txBody>
      </p:sp>
      <p:cxnSp>
        <p:nvCxnSpPr>
          <p:cNvPr id="10" name="Straight Connector 9"/>
          <p:cNvCxnSpPr/>
          <p:nvPr/>
        </p:nvCxnSpPr>
        <p:spPr>
          <a:xfrm flipV="1">
            <a:off x="1656205" y="2159266"/>
            <a:ext cx="2422839" cy="302257"/>
          </a:xfrm>
          <a:prstGeom prst="line">
            <a:avLst/>
          </a:prstGeom>
          <a:ln w="38100">
            <a:tailEnd type="oval"/>
          </a:ln>
          <a:effectLst>
            <a:glow rad="228600">
              <a:schemeClr val="bg1"/>
            </a:glow>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15" idx="3"/>
          </p:cNvCxnSpPr>
          <p:nvPr/>
        </p:nvCxnSpPr>
        <p:spPr>
          <a:xfrm flipV="1">
            <a:off x="2091831" y="3802510"/>
            <a:ext cx="791980" cy="239580"/>
          </a:xfrm>
          <a:prstGeom prst="line">
            <a:avLst/>
          </a:prstGeom>
          <a:ln w="38100">
            <a:solidFill>
              <a:schemeClr val="accent3"/>
            </a:solidFill>
            <a:tailEnd type="oval"/>
          </a:ln>
          <a:effectLst>
            <a:glow rad="228600">
              <a:schemeClr val="bg1"/>
            </a:glow>
          </a:effectLst>
        </p:spPr>
        <p:style>
          <a:lnRef idx="1">
            <a:schemeClr val="accent1"/>
          </a:lnRef>
          <a:fillRef idx="0">
            <a:schemeClr val="accent1"/>
          </a:fillRef>
          <a:effectRef idx="0">
            <a:schemeClr val="accent1"/>
          </a:effectRef>
          <a:fontRef idx="minor">
            <a:schemeClr val="tx1"/>
          </a:fontRef>
        </p:style>
      </p:cxnSp>
      <p:sp>
        <p:nvSpPr>
          <p:cNvPr id="12" name="Content Placeholder 8"/>
          <p:cNvSpPr txBox="1">
            <a:spLocks/>
          </p:cNvSpPr>
          <p:nvPr/>
        </p:nvSpPr>
        <p:spPr>
          <a:xfrm>
            <a:off x="577726" y="1591728"/>
            <a:ext cx="1523784" cy="1523784"/>
          </a:xfrm>
          <a:prstGeom prst="rect">
            <a:avLst/>
          </a:prstGeom>
          <a:solidFill>
            <a:schemeClr val="accent1"/>
          </a:solidFill>
        </p:spPr>
        <p:txBody>
          <a:bodyPr vert="horz" wrap="square" lIns="60952" tIns="60952" rIns="60952" bIns="60952" rtlCol="0">
            <a:noAutofit/>
          </a:bodyPr>
          <a:lstStyle>
            <a:lvl1pPr marL="519182" indent="-519182" algn="l" defTabSz="1371727" rtl="0" eaLnBrk="1" latinLnBrk="0" hangingPunct="1">
              <a:lnSpc>
                <a:spcPct val="100000"/>
              </a:lnSpc>
              <a:spcBef>
                <a:spcPts val="0"/>
              </a:spcBef>
              <a:spcAft>
                <a:spcPts val="1200"/>
              </a:spcAft>
              <a:buSzPct val="80000"/>
              <a:buFontTx/>
              <a:buBlip>
                <a:blip r:embed="rId4"/>
              </a:buBlip>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1pPr>
            <a:lvl2pPr marL="945483" indent="-426301" algn="l" defTabSz="1371727" rtl="0" eaLnBrk="1" latinLnBrk="0" hangingPunct="1">
              <a:lnSpc>
                <a:spcPct val="100000"/>
              </a:lnSpc>
              <a:spcBef>
                <a:spcPts val="0"/>
              </a:spcBef>
              <a:spcAft>
                <a:spcPts val="1200"/>
              </a:spcAft>
              <a:buSzPct val="80000"/>
              <a:buFontTx/>
              <a:buBlip>
                <a:blip r:embed="rId4"/>
              </a:buBlip>
              <a:tabLst>
                <a:tab pos="945483" algn="l"/>
              </a:tabLst>
              <a:defRPr sz="36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2pPr>
            <a:lvl3pPr marL="1371783" indent="-426301" algn="l" defTabSz="1371727" rtl="0" eaLnBrk="1" latinLnBrk="0" hangingPunct="1">
              <a:lnSpc>
                <a:spcPct val="100000"/>
              </a:lnSpc>
              <a:spcBef>
                <a:spcPts val="0"/>
              </a:spcBef>
              <a:spcAft>
                <a:spcPts val="1200"/>
              </a:spcAft>
              <a:buSzPct val="80000"/>
              <a:buFontTx/>
              <a:buBlip>
                <a:blip r:embed="rId4"/>
              </a:buBlip>
              <a:defRPr sz="32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3pPr>
            <a:lvl4pPr marL="2224384" indent="-335802" algn="l" defTabSz="1371727" rtl="0" eaLnBrk="1" latinLnBrk="0" hangingPunct="1">
              <a:lnSpc>
                <a:spcPct val="100000"/>
              </a:lnSpc>
              <a:spcBef>
                <a:spcPts val="0"/>
              </a:spcBef>
              <a:spcAft>
                <a:spcPts val="1200"/>
              </a:spcAft>
              <a:buSzPct val="80000"/>
              <a:buFontTx/>
              <a:buBlip>
                <a:blip r:embed="rId4"/>
              </a:buBlip>
              <a:tabLst>
                <a:tab pos="1371783" algn="l"/>
              </a:tabLst>
              <a:defRPr sz="28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4pPr>
            <a:lvl5pPr marL="2569712" indent="-345328" algn="l" defTabSz="1371727" rtl="0" eaLnBrk="1" latinLnBrk="0" hangingPunct="1">
              <a:lnSpc>
                <a:spcPct val="100000"/>
              </a:lnSpc>
              <a:spcBef>
                <a:spcPts val="0"/>
              </a:spcBef>
              <a:spcAft>
                <a:spcPts val="1200"/>
              </a:spcAft>
              <a:buSzPct val="80000"/>
              <a:buFontTx/>
              <a:buBlip>
                <a:blip r:embed="rId4"/>
              </a:buBlip>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5pPr>
            <a:lvl6pPr marL="3772251"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8116"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980"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845"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9pPr>
          </a:lstStyle>
          <a:p>
            <a:pPr marL="0" indent="0">
              <a:buNone/>
            </a:pPr>
            <a:r>
              <a:rPr lang="en-US" sz="1600" dirty="0">
                <a:gradFill>
                  <a:gsLst>
                    <a:gs pos="0">
                      <a:srgbClr val="FFFFFF"/>
                    </a:gs>
                    <a:gs pos="31000">
                      <a:srgbClr val="FFFFFF"/>
                    </a:gs>
                  </a:gsLst>
                  <a:path path="circle">
                    <a:fillToRect r="100000" b="100000"/>
                  </a:path>
                </a:gradFill>
                <a:latin typeface="Segoe UI"/>
              </a:rPr>
              <a:t>Process steps</a:t>
            </a:r>
          </a:p>
        </p:txBody>
      </p:sp>
      <p:cxnSp>
        <p:nvCxnSpPr>
          <p:cNvPr id="13" name="Straight Connector 12"/>
          <p:cNvCxnSpPr/>
          <p:nvPr/>
        </p:nvCxnSpPr>
        <p:spPr>
          <a:xfrm flipV="1">
            <a:off x="1968675" y="5221850"/>
            <a:ext cx="1064541" cy="413801"/>
          </a:xfrm>
          <a:prstGeom prst="line">
            <a:avLst/>
          </a:prstGeom>
          <a:ln w="38100">
            <a:solidFill>
              <a:schemeClr val="accent5"/>
            </a:solidFill>
            <a:tailEnd type="oval"/>
          </a:ln>
          <a:effectLst>
            <a:glow rad="228600">
              <a:schemeClr val="bg1"/>
            </a:glow>
          </a:effectLst>
        </p:spPr>
        <p:style>
          <a:lnRef idx="1">
            <a:schemeClr val="accent1"/>
          </a:lnRef>
          <a:fillRef idx="0">
            <a:schemeClr val="accent1"/>
          </a:fillRef>
          <a:effectRef idx="0">
            <a:schemeClr val="accent1"/>
          </a:effectRef>
          <a:fontRef idx="minor">
            <a:schemeClr val="tx1"/>
          </a:fontRef>
        </p:style>
      </p:cxnSp>
      <p:sp>
        <p:nvSpPr>
          <p:cNvPr id="14" name="Content Placeholder 8"/>
          <p:cNvSpPr txBox="1">
            <a:spLocks/>
          </p:cNvSpPr>
          <p:nvPr/>
        </p:nvSpPr>
        <p:spPr>
          <a:xfrm>
            <a:off x="568047" y="4968001"/>
            <a:ext cx="1523784" cy="1523784"/>
          </a:xfrm>
          <a:prstGeom prst="rect">
            <a:avLst/>
          </a:prstGeom>
          <a:solidFill>
            <a:schemeClr val="accent5"/>
          </a:solidFill>
        </p:spPr>
        <p:txBody>
          <a:bodyPr vert="horz" wrap="square" lIns="60952" tIns="60952" rIns="60952" bIns="60952" rtlCol="0">
            <a:noAutofit/>
          </a:bodyPr>
          <a:lstStyle>
            <a:lvl1pPr marL="519182" indent="-519182" algn="l" defTabSz="1371727" rtl="0" eaLnBrk="1" latinLnBrk="0" hangingPunct="1">
              <a:lnSpc>
                <a:spcPct val="100000"/>
              </a:lnSpc>
              <a:spcBef>
                <a:spcPts val="0"/>
              </a:spcBef>
              <a:spcAft>
                <a:spcPts val="1200"/>
              </a:spcAft>
              <a:buSzPct val="80000"/>
              <a:buFontTx/>
              <a:buBlip>
                <a:blip r:embed="rId4"/>
              </a:buBlip>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1pPr>
            <a:lvl2pPr marL="945483" indent="-426301" algn="l" defTabSz="1371727" rtl="0" eaLnBrk="1" latinLnBrk="0" hangingPunct="1">
              <a:lnSpc>
                <a:spcPct val="100000"/>
              </a:lnSpc>
              <a:spcBef>
                <a:spcPts val="0"/>
              </a:spcBef>
              <a:spcAft>
                <a:spcPts val="1200"/>
              </a:spcAft>
              <a:buSzPct val="80000"/>
              <a:buFontTx/>
              <a:buBlip>
                <a:blip r:embed="rId4"/>
              </a:buBlip>
              <a:tabLst>
                <a:tab pos="945483" algn="l"/>
              </a:tabLst>
              <a:defRPr sz="36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2pPr>
            <a:lvl3pPr marL="1371783" indent="-426301" algn="l" defTabSz="1371727" rtl="0" eaLnBrk="1" latinLnBrk="0" hangingPunct="1">
              <a:lnSpc>
                <a:spcPct val="100000"/>
              </a:lnSpc>
              <a:spcBef>
                <a:spcPts val="0"/>
              </a:spcBef>
              <a:spcAft>
                <a:spcPts val="1200"/>
              </a:spcAft>
              <a:buSzPct val="80000"/>
              <a:buFontTx/>
              <a:buBlip>
                <a:blip r:embed="rId4"/>
              </a:buBlip>
              <a:defRPr sz="32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3pPr>
            <a:lvl4pPr marL="2224384" indent="-335802" algn="l" defTabSz="1371727" rtl="0" eaLnBrk="1" latinLnBrk="0" hangingPunct="1">
              <a:lnSpc>
                <a:spcPct val="100000"/>
              </a:lnSpc>
              <a:spcBef>
                <a:spcPts val="0"/>
              </a:spcBef>
              <a:spcAft>
                <a:spcPts val="1200"/>
              </a:spcAft>
              <a:buSzPct val="80000"/>
              <a:buFontTx/>
              <a:buBlip>
                <a:blip r:embed="rId4"/>
              </a:buBlip>
              <a:tabLst>
                <a:tab pos="1371783" algn="l"/>
              </a:tabLst>
              <a:defRPr sz="28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4pPr>
            <a:lvl5pPr marL="2569712" indent="-345328" algn="l" defTabSz="1371727" rtl="0" eaLnBrk="1" latinLnBrk="0" hangingPunct="1">
              <a:lnSpc>
                <a:spcPct val="100000"/>
              </a:lnSpc>
              <a:spcBef>
                <a:spcPts val="0"/>
              </a:spcBef>
              <a:spcAft>
                <a:spcPts val="1200"/>
              </a:spcAft>
              <a:buSzPct val="80000"/>
              <a:buFontTx/>
              <a:buBlip>
                <a:blip r:embed="rId4"/>
              </a:buBlip>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5pPr>
            <a:lvl6pPr marL="3772251"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8116"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980"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845"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9pPr>
          </a:lstStyle>
          <a:p>
            <a:pPr marL="0" indent="0">
              <a:buNone/>
            </a:pPr>
            <a:r>
              <a:rPr lang="en-US" sz="1600" dirty="0">
                <a:gradFill>
                  <a:gsLst>
                    <a:gs pos="0">
                      <a:srgbClr val="FFFFFF"/>
                    </a:gs>
                    <a:gs pos="31000">
                      <a:srgbClr val="FFFFFF"/>
                    </a:gs>
                  </a:gsLst>
                  <a:path path="circle">
                    <a:fillToRect r="100000" b="100000"/>
                  </a:path>
                </a:gradFill>
                <a:latin typeface="Segoe UI"/>
              </a:rPr>
              <a:t>Service summary</a:t>
            </a:r>
          </a:p>
        </p:txBody>
      </p:sp>
      <p:sp>
        <p:nvSpPr>
          <p:cNvPr id="15" name="Content Placeholder 8"/>
          <p:cNvSpPr txBox="1">
            <a:spLocks/>
          </p:cNvSpPr>
          <p:nvPr/>
        </p:nvSpPr>
        <p:spPr>
          <a:xfrm>
            <a:off x="568047" y="3280198"/>
            <a:ext cx="1523784" cy="1523784"/>
          </a:xfrm>
          <a:prstGeom prst="rect">
            <a:avLst/>
          </a:prstGeom>
          <a:solidFill>
            <a:schemeClr val="accent3"/>
          </a:solidFill>
        </p:spPr>
        <p:txBody>
          <a:bodyPr vert="horz" wrap="square" lIns="60952" tIns="60952" rIns="60952" bIns="60952" rtlCol="0">
            <a:noAutofit/>
          </a:bodyPr>
          <a:lstStyle>
            <a:lvl1pPr marL="519182" indent="-519182" algn="l" defTabSz="1371727" rtl="0" eaLnBrk="1" latinLnBrk="0" hangingPunct="1">
              <a:lnSpc>
                <a:spcPct val="100000"/>
              </a:lnSpc>
              <a:spcBef>
                <a:spcPts val="0"/>
              </a:spcBef>
              <a:spcAft>
                <a:spcPts val="1200"/>
              </a:spcAft>
              <a:buSzPct val="80000"/>
              <a:buFontTx/>
              <a:buBlip>
                <a:blip r:embed="rId4"/>
              </a:buBlip>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1pPr>
            <a:lvl2pPr marL="945483" indent="-426301" algn="l" defTabSz="1371727" rtl="0" eaLnBrk="1" latinLnBrk="0" hangingPunct="1">
              <a:lnSpc>
                <a:spcPct val="100000"/>
              </a:lnSpc>
              <a:spcBef>
                <a:spcPts val="0"/>
              </a:spcBef>
              <a:spcAft>
                <a:spcPts val="1200"/>
              </a:spcAft>
              <a:buSzPct val="80000"/>
              <a:buFontTx/>
              <a:buBlip>
                <a:blip r:embed="rId4"/>
              </a:buBlip>
              <a:tabLst>
                <a:tab pos="945483" algn="l"/>
              </a:tabLst>
              <a:defRPr sz="36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2pPr>
            <a:lvl3pPr marL="1371783" indent="-426301" algn="l" defTabSz="1371727" rtl="0" eaLnBrk="1" latinLnBrk="0" hangingPunct="1">
              <a:lnSpc>
                <a:spcPct val="100000"/>
              </a:lnSpc>
              <a:spcBef>
                <a:spcPts val="0"/>
              </a:spcBef>
              <a:spcAft>
                <a:spcPts val="1200"/>
              </a:spcAft>
              <a:buSzPct val="80000"/>
              <a:buFontTx/>
              <a:buBlip>
                <a:blip r:embed="rId4"/>
              </a:buBlip>
              <a:defRPr sz="32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3pPr>
            <a:lvl4pPr marL="2224384" indent="-335802" algn="l" defTabSz="1371727" rtl="0" eaLnBrk="1" latinLnBrk="0" hangingPunct="1">
              <a:lnSpc>
                <a:spcPct val="100000"/>
              </a:lnSpc>
              <a:spcBef>
                <a:spcPts val="0"/>
              </a:spcBef>
              <a:spcAft>
                <a:spcPts val="1200"/>
              </a:spcAft>
              <a:buSzPct val="80000"/>
              <a:buFontTx/>
              <a:buBlip>
                <a:blip r:embed="rId4"/>
              </a:buBlip>
              <a:tabLst>
                <a:tab pos="1371783" algn="l"/>
              </a:tabLst>
              <a:defRPr sz="2800" kern="12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4pPr>
            <a:lvl5pPr marL="2569712" indent="-345328" algn="l" defTabSz="1371727" rtl="0" eaLnBrk="1" latinLnBrk="0" hangingPunct="1">
              <a:lnSpc>
                <a:spcPct val="100000"/>
              </a:lnSpc>
              <a:spcBef>
                <a:spcPts val="0"/>
              </a:spcBef>
              <a:spcAft>
                <a:spcPts val="1200"/>
              </a:spcAft>
              <a:buSzPct val="80000"/>
              <a:buFontTx/>
              <a:buBlip>
                <a:blip r:embed="rId4"/>
              </a:buBlip>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ea typeface="+mn-ea"/>
                <a:cs typeface="+mn-cs"/>
              </a:defRPr>
            </a:lvl5pPr>
            <a:lvl6pPr marL="3772251"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8116"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980"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845" indent="-342932" algn="l" defTabSz="1371727" rtl="0" eaLnBrk="1" latinLnBrk="0" hangingPunct="1">
              <a:spcBef>
                <a:spcPct val="20000"/>
              </a:spcBef>
              <a:buFont typeface="Arial" pitchFamily="34" charset="0"/>
              <a:buChar char="•"/>
              <a:defRPr sz="3000" kern="1200">
                <a:solidFill>
                  <a:schemeClr val="tx1"/>
                </a:solidFill>
                <a:latin typeface="+mn-lt"/>
                <a:ea typeface="+mn-ea"/>
                <a:cs typeface="+mn-cs"/>
              </a:defRPr>
            </a:lvl9pPr>
          </a:lstStyle>
          <a:p>
            <a:pPr marL="0" indent="0">
              <a:buNone/>
            </a:pPr>
            <a:r>
              <a:rPr lang="en-US" sz="1600" dirty="0">
                <a:gradFill>
                  <a:gsLst>
                    <a:gs pos="0">
                      <a:srgbClr val="FFFFFF"/>
                    </a:gs>
                    <a:gs pos="31000">
                      <a:srgbClr val="FFFFFF"/>
                    </a:gs>
                  </a:gsLst>
                  <a:path path="circle">
                    <a:fillToRect r="100000" b="100000"/>
                  </a:path>
                </a:gradFill>
                <a:latin typeface="Segoe UI"/>
              </a:rPr>
              <a:t>Upgrade analysis report</a:t>
            </a: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42" y="6322503"/>
            <a:ext cx="460249" cy="432817"/>
          </a:xfrm>
          <a:prstGeom prst="rect">
            <a:avLst/>
          </a:prstGeom>
        </p:spPr>
      </p:pic>
    </p:spTree>
    <p:extLst>
      <p:ext uri="{BB962C8B-B14F-4D97-AF65-F5344CB8AC3E}">
        <p14:creationId xmlns:p14="http://schemas.microsoft.com/office/powerpoint/2010/main" val="3048053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Stoneridge Dark New 2014">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oneridge Dark New 2014" id="{B0ABA79B-CEAD-4DB0-815E-6BF6067D01CB}" vid="{9C6D150C-2CED-4593-AE24-1628D6693C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27CA024EA586D4F8B6D6EEAC34A132F" ma:contentTypeVersion="1" ma:contentTypeDescription="Create a new document." ma:contentTypeScope="" ma:versionID="a510c3d431813a3eddb9a7bde46575c5">
  <xsd:schema xmlns:xsd="http://www.w3.org/2001/XMLSchema" xmlns:xs="http://www.w3.org/2001/XMLSchema" xmlns:p="http://schemas.microsoft.com/office/2006/metadata/properties" xmlns:ns2="67f551b4-8d74-4a93-a406-f2f326496d8e" targetNamespace="http://schemas.microsoft.com/office/2006/metadata/properties" ma:root="true" ma:fieldsID="65e07595572cbcbf99d60c8f53958361" ns2:_="">
    <xsd:import namespace="67f551b4-8d74-4a93-a406-f2f326496d8e"/>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f551b4-8d74-4a93-a406-f2f326496d8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39DE50C-CCDF-49AE-A438-223CC6D1B39A}">
  <ds:schemaRefs>
    <ds:schemaRef ds:uri="http://schemas.microsoft.com/sharepoint/v3/contenttype/forms"/>
  </ds:schemaRefs>
</ds:datastoreItem>
</file>

<file path=customXml/itemProps2.xml><?xml version="1.0" encoding="utf-8"?>
<ds:datastoreItem xmlns:ds="http://schemas.openxmlformats.org/officeDocument/2006/customXml" ds:itemID="{5F23B9E1-A7CC-4C56-8CF8-93847CF3C3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f551b4-8d74-4a93-a406-f2f326496d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5435E4-F5C0-4C16-AEC7-6332C5090C89}">
  <ds:schemaRefs>
    <ds:schemaRef ds:uri="http://purl.org/dc/dcmitype/"/>
    <ds:schemaRef ds:uri="http://purl.org/dc/terms/"/>
    <ds:schemaRef ds:uri="http://schemas.microsoft.com/office/infopath/2007/PartnerControls"/>
    <ds:schemaRef ds:uri="http://www.w3.org/XML/1998/namespac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67f551b4-8d74-4a93-a406-f2f326496d8e"/>
  </ds:schemaRefs>
</ds:datastoreItem>
</file>

<file path=docProps/app.xml><?xml version="1.0" encoding="utf-8"?>
<Properties xmlns="http://schemas.openxmlformats.org/officeDocument/2006/extended-properties" xmlns:vt="http://schemas.openxmlformats.org/officeDocument/2006/docPropsVTypes">
  <Template>Stoneridge Dark New 2014</Template>
  <TotalTime>13046</TotalTime>
  <Words>1325</Words>
  <Application>Microsoft Office PowerPoint</Application>
  <PresentationFormat>Widescreen</PresentationFormat>
  <Paragraphs>137</Paragraphs>
  <Slides>16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Segoe UI</vt:lpstr>
      <vt:lpstr>Wingdings</vt:lpstr>
      <vt:lpstr>Stoneridge Dark New 2014</vt:lpstr>
      <vt:lpstr>Lifecycle Services Overview</vt:lpstr>
      <vt:lpstr>Agenda</vt:lpstr>
      <vt:lpstr>About Eric</vt:lpstr>
      <vt:lpstr>Purpose of Lifecycle Services</vt:lpstr>
      <vt:lpstr>How to Access Lifecycle Services</vt:lpstr>
      <vt:lpstr>What’s in Lifecycle Services</vt:lpstr>
      <vt:lpstr>Infrastructure Estimation</vt:lpstr>
      <vt:lpstr>Usage Profiler</vt:lpstr>
      <vt:lpstr>Upgrade Analysis Service (from 4 or 2009)</vt:lpstr>
      <vt:lpstr>Customization Analysis Service</vt:lpstr>
      <vt:lpstr>License Sizing Estimator</vt:lpstr>
      <vt:lpstr>Business Process Modeler</vt:lpstr>
      <vt:lpstr>System Diagnostic</vt:lpstr>
      <vt:lpstr>Issue Search</vt:lpstr>
      <vt:lpstr>Lifecycle Services Resources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Newell</dc:creator>
  <cp:lastModifiedBy>Eric Newell</cp:lastModifiedBy>
  <cp:revision>226</cp:revision>
  <cp:lastPrinted>2013-01-28T17:35:19Z</cp:lastPrinted>
  <dcterms:created xsi:type="dcterms:W3CDTF">2012-10-30T04:55:26Z</dcterms:created>
  <dcterms:modified xsi:type="dcterms:W3CDTF">2014-09-07T02:50:23Z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0x010100C27CA024EA586D4F8B6D6EEAC34A132F</vt:lpwstr>
  </property>
  <property fmtid="{D5CDD505-2E9C-101B-9397-08002B2CF9AE}" pid="3" name="IsMyDocuments">
    <vt:bool>true</vt:bool>
  </property>
</Properties>
</file>